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6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10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1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4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5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6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7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8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19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20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21.xml" ContentType="application/vnd.openxmlformats-officedocument.theme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2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3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4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5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6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heme/theme27.xml" ContentType="application/vnd.openxmlformats-officedocument.theme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theme/theme28.xml" ContentType="application/vnd.openxmlformats-officedocument.theme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theme/theme29.xml" ContentType="application/vnd.openxmlformats-officedocument.theme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theme/theme30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theme/theme31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heme/theme32.xml" ContentType="application/vnd.openxmlformats-officedocument.theme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theme/theme33.xml" ContentType="application/vnd.openxmlformats-officedocument.theme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heme/theme34.xml" ContentType="application/vnd.openxmlformats-officedocument.theme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theme/theme35.xml" ContentType="application/vnd.openxmlformats-officedocument.theme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heme/theme36.xml" ContentType="application/vnd.openxmlformats-officedocument.theme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theme/theme37.xml" ContentType="application/vnd.openxmlformats-officedocument.theme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38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39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0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1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2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3.xml" ContentType="application/vnd.openxmlformats-officedocument.theme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theme/theme44.xml" ContentType="application/vnd.openxmlformats-officedocument.theme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theme/theme45.xml" ContentType="application/vnd.openxmlformats-officedocument.theme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theme/theme46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theme/theme47.xml" ContentType="application/vnd.openxmlformats-officedocument.theme+xml"/>
  <Override PartName="/ppt/theme/theme4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  <p:sldMasterId id="2147483692" r:id="rId4"/>
    <p:sldMasterId id="2147483704" r:id="rId5"/>
    <p:sldMasterId id="2147483718" r:id="rId6"/>
    <p:sldMasterId id="2147483730" r:id="rId7"/>
    <p:sldMasterId id="2147483744" r:id="rId8"/>
    <p:sldMasterId id="2147483756" r:id="rId9"/>
    <p:sldMasterId id="2147483768" r:id="rId10"/>
    <p:sldMasterId id="2147483782" r:id="rId11"/>
    <p:sldMasterId id="2147483794" r:id="rId12"/>
    <p:sldMasterId id="2147483808" r:id="rId13"/>
    <p:sldMasterId id="2147483820" r:id="rId14"/>
    <p:sldMasterId id="2147483834" r:id="rId15"/>
    <p:sldMasterId id="2147483846" r:id="rId16"/>
    <p:sldMasterId id="2147483858" r:id="rId17"/>
    <p:sldMasterId id="2147483872" r:id="rId18"/>
    <p:sldMasterId id="2147483884" r:id="rId19"/>
    <p:sldMasterId id="2147483896" r:id="rId20"/>
    <p:sldMasterId id="2147483910" r:id="rId21"/>
    <p:sldMasterId id="2147483922" r:id="rId22"/>
    <p:sldMasterId id="2147483934" r:id="rId23"/>
    <p:sldMasterId id="2147483948" r:id="rId24"/>
    <p:sldMasterId id="2147483960" r:id="rId25"/>
    <p:sldMasterId id="2147483972" r:id="rId26"/>
    <p:sldMasterId id="2147483986" r:id="rId27"/>
    <p:sldMasterId id="2147483998" r:id="rId28"/>
    <p:sldMasterId id="2147484010" r:id="rId29"/>
    <p:sldMasterId id="2147484022" r:id="rId30"/>
    <p:sldMasterId id="2147484036" r:id="rId31"/>
    <p:sldMasterId id="2147484048" r:id="rId32"/>
    <p:sldMasterId id="2147484060" r:id="rId33"/>
    <p:sldMasterId id="2147484074" r:id="rId34"/>
    <p:sldMasterId id="2147484086" r:id="rId35"/>
    <p:sldMasterId id="2147484098" r:id="rId36"/>
    <p:sldMasterId id="2147484112" r:id="rId37"/>
    <p:sldMasterId id="2147484124" r:id="rId38"/>
    <p:sldMasterId id="2147484138" r:id="rId39"/>
    <p:sldMasterId id="2147484150" r:id="rId40"/>
    <p:sldMasterId id="2147484162" r:id="rId41"/>
    <p:sldMasterId id="2147484174" r:id="rId42"/>
    <p:sldMasterId id="2147484186" r:id="rId43"/>
    <p:sldMasterId id="2147484198" r:id="rId44"/>
    <p:sldMasterId id="2147484210" r:id="rId45"/>
    <p:sldMasterId id="2147484222" r:id="rId46"/>
    <p:sldMasterId id="2147484234" r:id="rId47"/>
  </p:sldMasterIdLst>
  <p:notesMasterIdLst>
    <p:notesMasterId r:id="rId71"/>
  </p:notesMasterIdLst>
  <p:sldIdLst>
    <p:sldId id="263" r:id="rId48"/>
    <p:sldId id="265" r:id="rId49"/>
    <p:sldId id="266" r:id="rId50"/>
    <p:sldId id="267" r:id="rId51"/>
    <p:sldId id="268" r:id="rId52"/>
    <p:sldId id="269" r:id="rId53"/>
    <p:sldId id="257" r:id="rId54"/>
    <p:sldId id="258" r:id="rId55"/>
    <p:sldId id="272" r:id="rId56"/>
    <p:sldId id="273" r:id="rId57"/>
    <p:sldId id="274" r:id="rId58"/>
    <p:sldId id="275" r:id="rId59"/>
    <p:sldId id="276" r:id="rId60"/>
    <p:sldId id="277" r:id="rId61"/>
    <p:sldId id="278" r:id="rId62"/>
    <p:sldId id="279" r:id="rId63"/>
    <p:sldId id="280" r:id="rId64"/>
    <p:sldId id="264" r:id="rId65"/>
    <p:sldId id="262" r:id="rId66"/>
    <p:sldId id="260" r:id="rId67"/>
    <p:sldId id="261" r:id="rId68"/>
    <p:sldId id="270" r:id="rId69"/>
    <p:sldId id="271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" Target="slides/slide3.xml"/><Relationship Id="rId55" Type="http://schemas.openxmlformats.org/officeDocument/2006/relationships/slide" Target="slides/slide8.xml"/><Relationship Id="rId63" Type="http://schemas.openxmlformats.org/officeDocument/2006/relationships/slide" Target="slides/slide16.xml"/><Relationship Id="rId68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6.xml"/><Relationship Id="rId58" Type="http://schemas.openxmlformats.org/officeDocument/2006/relationships/slide" Target="slides/slide11.xml"/><Relationship Id="rId66" Type="http://schemas.openxmlformats.org/officeDocument/2006/relationships/slide" Target="slides/slide19.xml"/><Relationship Id="rId7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2.xml"/><Relationship Id="rId57" Type="http://schemas.openxmlformats.org/officeDocument/2006/relationships/slide" Target="slides/slide10.xml"/><Relationship Id="rId61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5.xml"/><Relationship Id="rId60" Type="http://schemas.openxmlformats.org/officeDocument/2006/relationships/slide" Target="slides/slide13.xml"/><Relationship Id="rId65" Type="http://schemas.openxmlformats.org/officeDocument/2006/relationships/slide" Target="slides/slide18.xml"/><Relationship Id="rId73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1.xml"/><Relationship Id="rId56" Type="http://schemas.openxmlformats.org/officeDocument/2006/relationships/slide" Target="slides/slide9.xml"/><Relationship Id="rId64" Type="http://schemas.openxmlformats.org/officeDocument/2006/relationships/slide" Target="slides/slide17.xml"/><Relationship Id="rId69" Type="http://schemas.openxmlformats.org/officeDocument/2006/relationships/slide" Target="slides/slide22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.xml"/><Relationship Id="rId72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2.xml"/><Relationship Id="rId67" Type="http://schemas.openxmlformats.org/officeDocument/2006/relationships/slide" Target="slides/slide20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7.xml"/><Relationship Id="rId62" Type="http://schemas.openxmlformats.org/officeDocument/2006/relationships/slide" Target="slides/slide15.xml"/><Relationship Id="rId70" Type="http://schemas.openxmlformats.org/officeDocument/2006/relationships/slide" Target="slides/slide23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B47828-C510-4BBB-BA42-4BF54901B34B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FE514-559E-4B42-A5B6-A5F9291CC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9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45BBF9-0E9D-452E-B4B3-65F9578BA0A0}" type="slidenum">
              <a:rPr 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474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altLang="fa-IR" smtClean="0"/>
          </a:p>
        </p:txBody>
      </p:sp>
      <p:sp>
        <p:nvSpPr>
          <p:cNvPr id="9523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55555</a:t>
            </a:r>
          </a:p>
        </p:txBody>
      </p:sp>
    </p:spTree>
    <p:extLst>
      <p:ext uri="{BB962C8B-B14F-4D97-AF65-F5344CB8AC3E}">
        <p14:creationId xmlns:p14="http://schemas.microsoft.com/office/powerpoint/2010/main" val="1052909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altLang="fa-IR" smtClean="0"/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55555</a:t>
            </a:r>
          </a:p>
        </p:txBody>
      </p:sp>
    </p:spTree>
    <p:extLst>
      <p:ext uri="{BB962C8B-B14F-4D97-AF65-F5344CB8AC3E}">
        <p14:creationId xmlns:p14="http://schemas.microsoft.com/office/powerpoint/2010/main" val="33022564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altLang="fa-IR" smtClean="0"/>
          </a:p>
        </p:txBody>
      </p:sp>
      <p:sp>
        <p:nvSpPr>
          <p:cNvPr id="9728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55555</a:t>
            </a:r>
          </a:p>
        </p:txBody>
      </p:sp>
    </p:spTree>
    <p:extLst>
      <p:ext uri="{BB962C8B-B14F-4D97-AF65-F5344CB8AC3E}">
        <p14:creationId xmlns:p14="http://schemas.microsoft.com/office/powerpoint/2010/main" val="1965436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880066-C7B5-4FBF-9A39-FFC27A426148}" type="slidenum">
              <a:rPr lang="en-GB" smtClean="0"/>
              <a:pPr/>
              <a:t>18</a:t>
            </a:fld>
            <a:endParaRPr lang="en-GB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507630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40C126-15DF-4A12-8E8F-F548131FBE18}" type="slidenum">
              <a:rPr lang="en-GB" smtClean="0"/>
              <a:pPr/>
              <a:t>19</a:t>
            </a:fld>
            <a:endParaRPr lang="en-GB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72210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118F9F-224A-4070-B21F-E6584DF90D7C}" type="slidenum">
              <a:rPr lang="en-GB" smtClean="0"/>
              <a:pPr/>
              <a:t>20</a:t>
            </a:fld>
            <a:endParaRPr lang="en-GB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86395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56426-B456-487C-805D-E1D8AFDBD750}" type="slidenum">
              <a:rPr lang="en-GB" smtClean="0"/>
              <a:pPr/>
              <a:t>21</a:t>
            </a:fld>
            <a:endParaRPr lang="en-GB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349923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FA7DD0-1051-400C-940E-7F7900FCFFBB}" type="slidenum">
              <a:rPr lang="en-GB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80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AC3C6D-4733-47D2-877E-E1119D7DE110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730348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A4575E-BF8A-46E3-A9E6-7CC3E7D931E4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1504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altLang="fa-IR" smtClean="0"/>
          </a:p>
        </p:txBody>
      </p:sp>
      <p:sp>
        <p:nvSpPr>
          <p:cNvPr id="8909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55555</a:t>
            </a:r>
          </a:p>
        </p:txBody>
      </p:sp>
    </p:spTree>
    <p:extLst>
      <p:ext uri="{BB962C8B-B14F-4D97-AF65-F5344CB8AC3E}">
        <p14:creationId xmlns:p14="http://schemas.microsoft.com/office/powerpoint/2010/main" val="2384443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altLang="fa-IR" smtClean="0"/>
          </a:p>
        </p:txBody>
      </p:sp>
      <p:sp>
        <p:nvSpPr>
          <p:cNvPr id="90116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55555</a:t>
            </a:r>
          </a:p>
        </p:txBody>
      </p:sp>
    </p:spTree>
    <p:extLst>
      <p:ext uri="{BB962C8B-B14F-4D97-AF65-F5344CB8AC3E}">
        <p14:creationId xmlns:p14="http://schemas.microsoft.com/office/powerpoint/2010/main" val="245723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altLang="fa-IR" smtClean="0"/>
          </a:p>
        </p:txBody>
      </p:sp>
      <p:sp>
        <p:nvSpPr>
          <p:cNvPr id="91140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55555</a:t>
            </a:r>
          </a:p>
        </p:txBody>
      </p:sp>
    </p:spTree>
    <p:extLst>
      <p:ext uri="{BB962C8B-B14F-4D97-AF65-F5344CB8AC3E}">
        <p14:creationId xmlns:p14="http://schemas.microsoft.com/office/powerpoint/2010/main" val="662656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altLang="fa-IR" smtClean="0"/>
          </a:p>
        </p:txBody>
      </p:sp>
      <p:sp>
        <p:nvSpPr>
          <p:cNvPr id="92164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55555</a:t>
            </a:r>
          </a:p>
        </p:txBody>
      </p:sp>
    </p:spTree>
    <p:extLst>
      <p:ext uri="{BB962C8B-B14F-4D97-AF65-F5344CB8AC3E}">
        <p14:creationId xmlns:p14="http://schemas.microsoft.com/office/powerpoint/2010/main" val="3508762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altLang="fa-IR" smtClean="0"/>
          </a:p>
        </p:txBody>
      </p:sp>
      <p:sp>
        <p:nvSpPr>
          <p:cNvPr id="93188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55555</a:t>
            </a:r>
          </a:p>
        </p:txBody>
      </p:sp>
    </p:spTree>
    <p:extLst>
      <p:ext uri="{BB962C8B-B14F-4D97-AF65-F5344CB8AC3E}">
        <p14:creationId xmlns:p14="http://schemas.microsoft.com/office/powerpoint/2010/main" val="2310601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a-IR" altLang="fa-IR" smtClean="0"/>
          </a:p>
        </p:txBody>
      </p:sp>
      <p:sp>
        <p:nvSpPr>
          <p:cNvPr id="94212" name="Footer Placeholder 3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55555</a:t>
            </a:r>
          </a:p>
        </p:txBody>
      </p:sp>
    </p:spTree>
    <p:extLst>
      <p:ext uri="{BB962C8B-B14F-4D97-AF65-F5344CB8AC3E}">
        <p14:creationId xmlns:p14="http://schemas.microsoft.com/office/powerpoint/2010/main" val="1394543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3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3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4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6.xml"/></Relationships>
</file>

<file path=ppt/slideLayouts/_rels/slideLayout2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7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8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0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3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3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4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4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6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6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6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7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8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9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0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41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0"/>
            <a:ext cx="7772400" cy="70485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6019800"/>
            <a:ext cx="7772400" cy="685800"/>
          </a:xfrm>
        </p:spPr>
        <p:txBody>
          <a:bodyPr/>
          <a:lstStyle>
            <a:lvl1pPr marL="0" indent="0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95613"/>
            <a:ext cx="76962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1055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053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 dir="vert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M.shirazi Pubmed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9BA4DE-A890-4143-AD7F-62A0125EBFB9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275138"/>
            <a:ext cx="7772400" cy="9588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53050"/>
            <a:ext cx="6400800" cy="7715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98AF03-7270-45C2-A683-C5E353EF01A5}" type="datetime4">
              <a:rPr lang="en-US" smtClean="0"/>
              <a:pPr/>
              <a:t>March 13, 2019</a:t>
            </a:fld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93482-8E69-40F7-BCAD-5662A6CADB2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EAE1-CAAC-4AEF-919E-158692B1E55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25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1825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5A706-D8F2-4D1A-855A-CADC92600C26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4F123-1704-49AC-9D15-C4B1462B801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27EC2-47FB-48A1-8644-C8A81DDAA119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EC3ED-7435-49F9-84C8-03CCA2F8DEDB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7FCB6-D01C-44CC-A997-B559656F15E6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6E249-A306-43F4-A937-EC47F11FE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49BF1-FCD3-4395-8FF6-0047AF66228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61222-2C8B-4501-BE87-6797EC02592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B5AFD-D735-4504-A039-ADEBB6448D5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0125" y="274638"/>
            <a:ext cx="17145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6625" y="274638"/>
            <a:ext cx="49911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C8118-FB93-4E87-B380-0175F2FE216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95613"/>
            <a:ext cx="76962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1055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053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 dir="vert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98AF03-7270-45C2-A683-C5E353EF01A5}" type="datetime4">
              <a:rPr lang="en-US" smtClean="0"/>
              <a:pPr/>
              <a:t>March 13, 2019</a:t>
            </a:fld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93482-8E69-40F7-BCAD-5662A6CADB2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EAE1-CAAC-4AEF-919E-158692B1E55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5A706-D8F2-4D1A-855A-CADC92600C26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4F123-1704-49AC-9D15-C4B1462B801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27EC2-47FB-48A1-8644-C8A81DDAA119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EC3ED-7435-49F9-84C8-03CCA2F8DEDB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49BF1-FCD3-4395-8FF6-0047AF66228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61222-2C8B-4501-BE87-6797EC02592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B5AFD-D735-4504-A039-ADEBB6448D5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1885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5505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C8118-FB93-4E87-B380-0175F2FE216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95613"/>
            <a:ext cx="76962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1055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053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 dir="vert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275138"/>
            <a:ext cx="7772400" cy="9588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53050"/>
            <a:ext cx="6400800" cy="7715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98AF03-7270-45C2-A683-C5E353EF01A5}" type="datetime4">
              <a:rPr lang="en-US" smtClean="0"/>
              <a:pPr/>
              <a:t>March 13, 2019</a:t>
            </a:fld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93482-8E69-40F7-BCAD-5662A6CADB2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EAE1-CAAC-4AEF-919E-158692B1E55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25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1825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5A706-D8F2-4D1A-855A-CADC92600C26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4F123-1704-49AC-9D15-C4B1462B801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27EC2-47FB-48A1-8644-C8A81DDAA119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EC3ED-7435-49F9-84C8-03CCA2F8DEDB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49BF1-FCD3-4395-8FF6-0047AF66228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61222-2C8B-4501-BE87-6797EC02592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95613"/>
            <a:ext cx="76962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B5AFD-D735-4504-A039-ADEBB6448D5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0125" y="274638"/>
            <a:ext cx="17145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6625" y="274638"/>
            <a:ext cx="49911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C8118-FB93-4E87-B380-0175F2FE216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95613"/>
            <a:ext cx="76962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1055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053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 dir="vert"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275138"/>
            <a:ext cx="7772400" cy="9588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53050"/>
            <a:ext cx="6400800" cy="7715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98AF03-7270-45C2-A683-C5E353EF01A5}" type="datetime4">
              <a:rPr lang="en-US" smtClean="0"/>
              <a:pPr/>
              <a:t>March 13, 2019</a:t>
            </a:fld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93482-8E69-40F7-BCAD-5662A6CADB2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EAE1-CAAC-4AEF-919E-158692B1E55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25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1825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5A706-D8F2-4D1A-855A-CADC92600C26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1055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053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4F123-1704-49AC-9D15-C4B1462B801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27EC2-47FB-48A1-8644-C8A81DDAA119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EC3ED-7435-49F9-84C8-03CCA2F8DEDB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49BF1-FCD3-4395-8FF6-0047AF66228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61222-2C8B-4501-BE87-6797EC02592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B5AFD-D735-4504-A039-ADEBB6448D5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0125" y="274638"/>
            <a:ext cx="17145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6625" y="274638"/>
            <a:ext cx="49911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C8118-FB93-4E87-B380-0175F2FE216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9FDC-C943-4F94-89F3-7D4B7E8BC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07B1-C54C-4992-AE1D-970B9422B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BF2-2D57-41BC-A83C-A8EB65EA1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D31-FB54-485A-87AC-6069E4497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472A-0592-415B-8288-025DFE291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31CC-D045-4B74-98D8-B2B5E9C29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0EC7-7884-4F5E-BE66-18D26D28B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A12D-1ABE-402B-8C83-F0FB4D79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5882-81E0-42E3-8775-9396498B3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8E9A-909B-4F1F-B287-73BED1D3C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16A4-D6B9-4DB0-8CF5-FBBF15E70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95613"/>
            <a:ext cx="76962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1055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053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 dir="vert"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98AF03-7270-45C2-A683-C5E353EF01A5}" type="datetime4">
              <a:rPr lang="en-US" smtClean="0"/>
              <a:pPr/>
              <a:t>March 13, 2019</a:t>
            </a:fld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93482-8E69-40F7-BCAD-5662A6CADB2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EAE1-CAAC-4AEF-919E-158692B1E55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5A706-D8F2-4D1A-855A-CADC92600C26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4F123-1704-49AC-9D15-C4B1462B801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27EC2-47FB-48A1-8644-C8A81DDAA119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EC3ED-7435-49F9-84C8-03CCA2F8DEDB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49BF1-FCD3-4395-8FF6-0047AF66228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61222-2C8B-4501-BE87-6797EC02592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 dir="vert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B5AFD-D735-4504-A039-ADEBB6448D5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1885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5505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C8118-FB93-4E87-B380-0175F2FE216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95613"/>
            <a:ext cx="76962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1055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053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 dir="vert"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275138"/>
            <a:ext cx="7772400" cy="9588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53050"/>
            <a:ext cx="6400800" cy="7715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98AF03-7270-45C2-A683-C5E353EF01A5}" type="datetime4">
              <a:rPr lang="en-US" smtClean="0"/>
              <a:pPr/>
              <a:t>March 13, 2019</a:t>
            </a:fld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93482-8E69-40F7-BCAD-5662A6CADB2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EAE1-CAAC-4AEF-919E-158692B1E55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25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1825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5A706-D8F2-4D1A-855A-CADC92600C26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4F123-1704-49AC-9D15-C4B1462B801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27EC2-47FB-48A1-8644-C8A81DDAA119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EC3ED-7435-49F9-84C8-03CCA2F8DEDB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49BF1-FCD3-4395-8FF6-0047AF66228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61222-2C8B-4501-BE87-6797EC02592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B5AFD-D735-4504-A039-ADEBB6448D5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0125" y="274638"/>
            <a:ext cx="17145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6625" y="274638"/>
            <a:ext cx="49911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C8118-FB93-4E87-B380-0175F2FE216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9FDC-C943-4F94-89F3-7D4B7E8BC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07B1-C54C-4992-AE1D-970B9422B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BF2-2D57-41BC-A83C-A8EB65EA1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D31-FB54-485A-87AC-6069E4497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472A-0592-415B-8288-025DFE291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31CC-D045-4B74-98D8-B2B5E9C29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0EC7-7884-4F5E-BE66-18D26D28B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A12D-1ABE-402B-8C83-F0FB4D79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5882-81E0-42E3-8775-9396498B3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8E9A-909B-4F1F-B287-73BED1D3C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16A4-D6B9-4DB0-8CF5-FBBF15E70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95613"/>
            <a:ext cx="76962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1055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053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 dir="vert"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9775"/>
            <a:ext cx="40005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98AF03-7270-45C2-A683-C5E353EF01A5}" type="datetime4">
              <a:rPr lang="en-US" smtClean="0"/>
              <a:pPr/>
              <a:t>March 13, 2019</a:t>
            </a:fld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98AF03-7270-45C2-A683-C5E353EF01A5}" type="datetime4">
              <a:rPr lang="en-US" smtClean="0"/>
              <a:pPr/>
              <a:t>March 13, 2019</a:t>
            </a:fld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93482-8E69-40F7-BCAD-5662A6CADB2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EAE1-CAAC-4AEF-919E-158692B1E55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5A706-D8F2-4D1A-855A-CADC92600C26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4F123-1704-49AC-9D15-C4B1462B801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27EC2-47FB-48A1-8644-C8A81DDAA119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EC3ED-7435-49F9-84C8-03CCA2F8DEDB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49BF1-FCD3-4395-8FF6-0047AF66228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61222-2C8B-4501-BE87-6797EC02592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93482-8E69-40F7-BCAD-5662A6CADB2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B5AFD-D735-4504-A039-ADEBB6448D5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1885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5505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C8118-FB93-4E87-B380-0175F2FE216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9705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282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98AF03-7270-45C2-A683-C5E353EF01A5}" type="datetime4">
              <a:rPr lang="en-US" smtClean="0"/>
              <a:pPr/>
              <a:t>March 13, 2019</a:t>
            </a:fld>
            <a:endParaRPr lang="en-US" dirty="0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93482-8E69-40F7-BCAD-5662A6CADB2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EAE1-CAAC-4AEF-919E-158692B1E55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9575" y="1600200"/>
            <a:ext cx="36210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53063" y="1600200"/>
            <a:ext cx="36226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5A706-D8F2-4D1A-855A-CADC92600C26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4F123-1704-49AC-9D15-C4B1462B801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27EC2-47FB-48A1-8644-C8A81DDAA119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EC3ED-7435-49F9-84C8-03CCA2F8DEDB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49BF1-FCD3-4395-8FF6-0047AF66228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EAE1-CAAC-4AEF-919E-158692B1E55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61222-2C8B-4501-BE87-6797EC02592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B5AFD-D735-4504-A039-ADEBB6448D5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27888" y="274638"/>
            <a:ext cx="1847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9575" y="274638"/>
            <a:ext cx="539591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C8118-FB93-4E87-B380-0175F2FE216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5A706-D8F2-4D1A-855A-CADC92600C26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95613"/>
            <a:ext cx="76962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1055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053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4F123-1704-49AC-9D15-C4B1462B801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 dir="vert"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275138"/>
            <a:ext cx="7772400" cy="9588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53050"/>
            <a:ext cx="6400800" cy="7715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98AF03-7270-45C2-A683-C5E353EF01A5}" type="datetime4">
              <a:rPr lang="en-US" smtClean="0"/>
              <a:pPr/>
              <a:t>March 13, 2019</a:t>
            </a:fld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93482-8E69-40F7-BCAD-5662A6CADB2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EAE1-CAAC-4AEF-919E-158692B1E55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27EC2-47FB-48A1-8644-C8A81DDAA119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25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1825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5A706-D8F2-4D1A-855A-CADC92600C26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4F123-1704-49AC-9D15-C4B1462B801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27EC2-47FB-48A1-8644-C8A81DDAA119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EC3ED-7435-49F9-84C8-03CCA2F8DEDB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49BF1-FCD3-4395-8FF6-0047AF66228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61222-2C8B-4501-BE87-6797EC02592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B5AFD-D735-4504-A039-ADEBB6448D5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0125" y="274638"/>
            <a:ext cx="17145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6625" y="274638"/>
            <a:ext cx="49911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C8118-FB93-4E87-B380-0175F2FE216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79FDC-C943-4F94-89F3-7D4B7E8BC00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707B1-C54C-4992-AE1D-970B9422B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EC3ED-7435-49F9-84C8-03CCA2F8DEDB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18BF2-2D57-41BC-A83C-A8EB65EA19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E3D31-FB54-485A-87AC-6069E44975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1472A-0592-415B-8288-025DFE291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31CC-D045-4B74-98D8-B2B5E9C29E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C0EC7-7884-4F5E-BE66-18D26D28BC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A12D-1ABE-402B-8C83-F0FB4D79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B5882-81E0-42E3-8775-9396498B30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48E9A-909B-4F1F-B287-73BED1D3C0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616A4-D6B9-4DB0-8CF5-FBBF15E704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95613"/>
            <a:ext cx="76962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49BF1-FCD3-4395-8FF6-0047AF66228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1055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053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 dir="vert"/>
  </p:transition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61222-2C8B-4501-BE87-6797EC02592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98AF03-7270-45C2-A683-C5E353EF01A5}" type="datetime4">
              <a:rPr lang="en-US" smtClean="0"/>
              <a:pPr/>
              <a:t>March 13, 2019</a:t>
            </a:fld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93482-8E69-40F7-BCAD-5662A6CADB2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EAE1-CAAC-4AEF-919E-158692B1E55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5A706-D8F2-4D1A-855A-CADC92600C26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4F123-1704-49AC-9D15-C4B1462B801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27EC2-47FB-48A1-8644-C8A81DDAA119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EC3ED-7435-49F9-84C8-03CCA2F8DEDB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49BF1-FCD3-4395-8FF6-0047AF66228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B5AFD-D735-4504-A039-ADEBB6448D5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61222-2C8B-4501-BE87-6797EC02592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B5AFD-D735-4504-A039-ADEBB6448D5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1885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5505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C8118-FB93-4E87-B380-0175F2FE216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March 13,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958371"/>
      </p:ext>
    </p:extLst>
  </p:cSld>
  <p:clrMapOvr>
    <a:masterClrMapping/>
  </p:clrMapOvr>
  <p:transition spd="slow">
    <p:comb dir="vert"/>
  </p:transition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341220"/>
      </p:ext>
    </p:extLst>
  </p:cSld>
  <p:clrMapOvr>
    <a:masterClrMapping/>
  </p:clrMapOvr>
  <p:transition spd="slow">
    <p:comb dir="vert"/>
  </p:transition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25237"/>
      </p:ext>
    </p:extLst>
  </p:cSld>
  <p:clrMapOvr>
    <a:masterClrMapping/>
  </p:clrMapOvr>
  <p:transition spd="slow">
    <p:comb dir="vert"/>
  </p:transition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920"/>
      </p:ext>
    </p:extLst>
  </p:cSld>
  <p:clrMapOvr>
    <a:masterClrMapping/>
  </p:clrMapOvr>
  <p:transition spd="slow">
    <p:comb dir="vert"/>
  </p:transition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14229"/>
      </p:ext>
    </p:extLst>
  </p:cSld>
  <p:clrMapOvr>
    <a:masterClrMapping/>
  </p:clrMapOvr>
  <p:transition spd="slow">
    <p:comb dir="vert"/>
  </p:transition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497395"/>
      </p:ext>
    </p:extLst>
  </p:cSld>
  <p:clrMapOvr>
    <a:masterClrMapping/>
  </p:clrMapOvr>
  <p:transition spd="slow">
    <p:comb dir="vert"/>
  </p:transition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57202"/>
      </p:ext>
    </p:extLst>
  </p:cSld>
  <p:clrMapOvr>
    <a:masterClrMapping/>
  </p:clrMapOvr>
  <p:transition spd="slow">
    <p:comb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8BB7FCB6-D01C-44CC-A997-B559656F15E6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fld id="{E746E249-A306-43F4-A937-EC47F11FE85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1885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5505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C8118-FB93-4E87-B380-0175F2FE216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02181"/>
      </p:ext>
    </p:extLst>
  </p:cSld>
  <p:clrMapOvr>
    <a:masterClrMapping/>
  </p:clrMapOvr>
  <p:transition spd="slow">
    <p:comb dir="vert"/>
  </p:transition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15919"/>
      </p:ext>
    </p:extLst>
  </p:cSld>
  <p:clrMapOvr>
    <a:masterClrMapping/>
  </p:clrMapOvr>
  <p:transition spd="slow">
    <p:comb dir="vert"/>
  </p:transition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80375"/>
      </p:ext>
    </p:extLst>
  </p:cSld>
  <p:clrMapOvr>
    <a:masterClrMapping/>
  </p:clrMapOvr>
  <p:transition spd="slow">
    <p:comb dir="vert"/>
  </p:transition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16112"/>
      </p:ext>
    </p:extLst>
  </p:cSld>
  <p:clrMapOvr>
    <a:masterClrMapping/>
  </p:clrMapOvr>
  <p:transition spd="slow">
    <p:comb dir="vert"/>
  </p:transition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95613"/>
            <a:ext cx="76962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1055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053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95613"/>
            <a:ext cx="76962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 dir="vert"/>
  </p:transition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275138"/>
            <a:ext cx="7772400" cy="9588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353050"/>
            <a:ext cx="6400800" cy="7715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98AF03-7270-45C2-A683-C5E353EF01A5}" type="datetime4">
              <a:rPr lang="en-US" smtClean="0"/>
              <a:pPr/>
              <a:t>March 13, 2019</a:t>
            </a:fld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93482-8E69-40F7-BCAD-5662A6CADB2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EAE1-CAAC-4AEF-919E-158692B1E55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6625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1825" y="1600200"/>
            <a:ext cx="3352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5A706-D8F2-4D1A-855A-CADC92600C26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4F123-1704-49AC-9D15-C4B1462B801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27EC2-47FB-48A1-8644-C8A81DDAA119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EC3ED-7435-49F9-84C8-03CCA2F8DEDB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49BF1-FCD3-4395-8FF6-0047AF66228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61222-2C8B-4501-BE87-6797EC02592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B5AFD-D735-4504-A039-ADEBB6448D5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50125" y="274638"/>
            <a:ext cx="17145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6625" y="274638"/>
            <a:ext cx="49911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C8118-FB93-4E87-B380-0175F2FE216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95613"/>
            <a:ext cx="76962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1055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053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 dir="vert"/>
  </p:transition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1055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053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98AF03-7270-45C2-A683-C5E353EF01A5}" type="datetime4">
              <a:rPr lang="en-US" smtClean="0"/>
              <a:pPr/>
              <a:t>March 13, 2019</a:t>
            </a:fld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93482-8E69-40F7-BCAD-5662A6CADB2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EAE1-CAAC-4AEF-919E-158692B1E55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5A706-D8F2-4D1A-855A-CADC92600C26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4F123-1704-49AC-9D15-C4B1462B801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27EC2-47FB-48A1-8644-C8A81DDAA119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EC3ED-7435-49F9-84C8-03CCA2F8DEDB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49BF1-FCD3-4395-8FF6-0047AF66228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61222-2C8B-4501-BE87-6797EC02592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B5AFD-D735-4504-A039-ADEBB6448D5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1885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5505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C8118-FB93-4E87-B380-0175F2FE216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57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41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8688" y="1600200"/>
            <a:ext cx="3378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9288" y="1600200"/>
            <a:ext cx="33797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81875" y="274638"/>
            <a:ext cx="1727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8688" y="274638"/>
            <a:ext cx="503078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68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9300" y="1600200"/>
            <a:ext cx="3238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274638"/>
            <a:ext cx="16573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274638"/>
            <a:ext cx="48196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 dir="vert"/>
  </p:transition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M.shirazi Pubmed seminar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BA4DE-A890-4143-AD7F-62A0125EBF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98AF03-7270-45C2-A683-C5E353EF01A5}" type="datetime4">
              <a:rPr lang="en-US" smtClean="0"/>
              <a:pPr/>
              <a:t>March 13, 2019</a:t>
            </a:fld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93482-8E69-40F7-BCAD-5662A6CADB2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EAE1-CAAC-4AEF-919E-158692B1E55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5A706-D8F2-4D1A-855A-CADC92600C26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4F123-1704-49AC-9D15-C4B1462B801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27EC2-47FB-48A1-8644-C8A81DDAA119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EC3ED-7435-49F9-84C8-03CCA2F8DEDB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49BF1-FCD3-4395-8FF6-0047AF66228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61222-2C8B-4501-BE87-6797EC02592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B5AFD-D735-4504-A039-ADEBB6448D5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1885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5505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C8118-FB93-4E87-B380-0175F2FE216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995613"/>
            <a:ext cx="7696200" cy="1500187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61055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053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2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mb dir="vert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mb dir="vert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0A98AF03-7270-45C2-A683-C5E353EF01A5}" type="datetime4">
              <a:rPr lang="en-US" smtClean="0"/>
              <a:pPr/>
              <a:t>March 13, 2019</a:t>
            </a:fld>
            <a:endParaRPr lang="en-US" dirty="0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mb dir="vert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A93482-8E69-40F7-BCAD-5662A6CADB2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B7EAE1-CAAC-4AEF-919E-158692B1E55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25A706-D8F2-4D1A-855A-CADC92600C26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B4F123-1704-49AC-9D15-C4B1462B801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127EC2-47FB-48A1-8644-C8A81DDAA119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3EC3ED-7435-49F9-84C8-03CCA2F8DEDB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C49BF1-FCD3-4395-8FF6-0047AF66228E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861222-2C8B-4501-BE87-6797EC02592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B5AFD-D735-4504-A039-ADEBB6448D55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18859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38"/>
            <a:ext cx="5505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5C8118-FB93-4E87-B380-0175F2FE2167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1065A-896D-4D85-81B8-68580BA33A35}" type="datetimeFigureOut">
              <a:rPr lang="en-US" smtClean="0"/>
              <a:pPr/>
              <a:t>3/13/2019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A5ECB-1EDA-4D35-A7BE-4E0AC8BFB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mb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slideLayout" Target="../slideLayouts/slideLayout160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slideLayout" Target="../slideLayouts/slideLayout159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13" Type="http://schemas.openxmlformats.org/officeDocument/2006/relationships/slideLayout" Target="../slideLayouts/slideLayout230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33.xml"/><Relationship Id="rId7" Type="http://schemas.openxmlformats.org/officeDocument/2006/relationships/slideLayout" Target="../slideLayouts/slideLayout23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32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5" Type="http://schemas.openxmlformats.org/officeDocument/2006/relationships/slideLayout" Target="../slideLayouts/slideLayout235.xml"/><Relationship Id="rId10" Type="http://schemas.openxmlformats.org/officeDocument/2006/relationships/slideLayout" Target="../slideLayouts/slideLayout240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9.xml"/><Relationship Id="rId3" Type="http://schemas.openxmlformats.org/officeDocument/2006/relationships/slideLayout" Target="../slideLayouts/slideLayout244.xml"/><Relationship Id="rId7" Type="http://schemas.openxmlformats.org/officeDocument/2006/relationships/slideLayout" Target="../slideLayouts/slideLayout24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42.xml"/><Relationship Id="rId6" Type="http://schemas.openxmlformats.org/officeDocument/2006/relationships/slideLayout" Target="../slideLayouts/slideLayout247.xml"/><Relationship Id="rId11" Type="http://schemas.openxmlformats.org/officeDocument/2006/relationships/slideLayout" Target="../slideLayouts/slideLayout252.xml"/><Relationship Id="rId5" Type="http://schemas.openxmlformats.org/officeDocument/2006/relationships/slideLayout" Target="../slideLayouts/slideLayout246.xml"/><Relationship Id="rId10" Type="http://schemas.openxmlformats.org/officeDocument/2006/relationships/slideLayout" Target="../slideLayouts/slideLayout251.xml"/><Relationship Id="rId4" Type="http://schemas.openxmlformats.org/officeDocument/2006/relationships/slideLayout" Target="../slideLayouts/slideLayout245.xml"/><Relationship Id="rId9" Type="http://schemas.openxmlformats.org/officeDocument/2006/relationships/slideLayout" Target="../slideLayouts/slideLayout25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slideLayout" Target="../slideLayouts/slideLayout265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theme" Target="../theme/theme23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268.xml"/><Relationship Id="rId7" Type="http://schemas.openxmlformats.org/officeDocument/2006/relationships/slideLayout" Target="../slideLayouts/slideLayout272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67.xml"/><Relationship Id="rId1" Type="http://schemas.openxmlformats.org/officeDocument/2006/relationships/slideLayout" Target="../slideLayouts/slideLayout266.xml"/><Relationship Id="rId6" Type="http://schemas.openxmlformats.org/officeDocument/2006/relationships/slideLayout" Target="../slideLayouts/slideLayout271.xml"/><Relationship Id="rId11" Type="http://schemas.openxmlformats.org/officeDocument/2006/relationships/slideLayout" Target="../slideLayouts/slideLayout276.xml"/><Relationship Id="rId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75.xml"/><Relationship Id="rId4" Type="http://schemas.openxmlformats.org/officeDocument/2006/relationships/slideLayout" Target="../slideLayouts/slideLayout269.xml"/><Relationship Id="rId9" Type="http://schemas.openxmlformats.org/officeDocument/2006/relationships/slideLayout" Target="../slideLayouts/slideLayout274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5.xml"/><Relationship Id="rId13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290.xml"/><Relationship Id="rId7" Type="http://schemas.openxmlformats.org/officeDocument/2006/relationships/slideLayout" Target="../slideLayouts/slideLayout294.xml"/><Relationship Id="rId12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289.xm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9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97.xm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theme" Target="../theme/theme26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9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14.xml"/><Relationship Id="rId7" Type="http://schemas.openxmlformats.org/officeDocument/2006/relationships/slideLayout" Target="../slideLayouts/slideLayout318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313.xml"/><Relationship Id="rId1" Type="http://schemas.openxmlformats.org/officeDocument/2006/relationships/slideLayout" Target="../slideLayouts/slideLayout312.xml"/><Relationship Id="rId6" Type="http://schemas.openxmlformats.org/officeDocument/2006/relationships/slideLayout" Target="../slideLayouts/slideLayout317.xml"/><Relationship Id="rId11" Type="http://schemas.openxmlformats.org/officeDocument/2006/relationships/slideLayout" Target="../slideLayouts/slideLayout322.xml"/><Relationship Id="rId5" Type="http://schemas.openxmlformats.org/officeDocument/2006/relationships/slideLayout" Target="../slideLayouts/slideLayout316.xml"/><Relationship Id="rId10" Type="http://schemas.openxmlformats.org/officeDocument/2006/relationships/slideLayout" Target="../slideLayouts/slideLayout321.xml"/><Relationship Id="rId4" Type="http://schemas.openxmlformats.org/officeDocument/2006/relationships/slideLayout" Target="../slideLayouts/slideLayout315.xml"/><Relationship Id="rId9" Type="http://schemas.openxmlformats.org/officeDocument/2006/relationships/slideLayout" Target="../slideLayouts/slideLayout320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0.xml"/><Relationship Id="rId3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329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323.xml"/><Relationship Id="rId6" Type="http://schemas.openxmlformats.org/officeDocument/2006/relationships/slideLayout" Target="../slideLayouts/slideLayout328.xml"/><Relationship Id="rId11" Type="http://schemas.openxmlformats.org/officeDocument/2006/relationships/slideLayout" Target="../slideLayouts/slideLayout333.xml"/><Relationship Id="rId5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332.xml"/><Relationship Id="rId4" Type="http://schemas.openxmlformats.org/officeDocument/2006/relationships/slideLayout" Target="../slideLayouts/slideLayout326.xml"/><Relationship Id="rId9" Type="http://schemas.openxmlformats.org/officeDocument/2006/relationships/slideLayout" Target="../slideLayouts/slideLayout3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1.xml"/><Relationship Id="rId13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36.xml"/><Relationship Id="rId7" Type="http://schemas.openxmlformats.org/officeDocument/2006/relationships/slideLayout" Target="../slideLayouts/slideLayout340.xml"/><Relationship Id="rId12" Type="http://schemas.openxmlformats.org/officeDocument/2006/relationships/slideLayout" Target="../slideLayouts/slideLayout345.xml"/><Relationship Id="rId2" Type="http://schemas.openxmlformats.org/officeDocument/2006/relationships/slideLayout" Target="../slideLayouts/slideLayout335.xml"/><Relationship Id="rId1" Type="http://schemas.openxmlformats.org/officeDocument/2006/relationships/slideLayout" Target="../slideLayouts/slideLayout334.xml"/><Relationship Id="rId6" Type="http://schemas.openxmlformats.org/officeDocument/2006/relationships/slideLayout" Target="../slideLayouts/slideLayout339.xml"/><Relationship Id="rId11" Type="http://schemas.openxmlformats.org/officeDocument/2006/relationships/slideLayout" Target="../slideLayouts/slideLayout344.xml"/><Relationship Id="rId5" Type="http://schemas.openxmlformats.org/officeDocument/2006/relationships/slideLayout" Target="../slideLayouts/slideLayout33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43.xml"/><Relationship Id="rId4" Type="http://schemas.openxmlformats.org/officeDocument/2006/relationships/slideLayout" Target="../slideLayouts/slideLayout337.xml"/><Relationship Id="rId9" Type="http://schemas.openxmlformats.org/officeDocument/2006/relationships/slideLayout" Target="../slideLayouts/slideLayout342.xml"/><Relationship Id="rId14" Type="http://schemas.openxmlformats.org/officeDocument/2006/relationships/theme" Target="../theme/theme30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53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52.xml"/><Relationship Id="rId11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5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5.xml"/><Relationship Id="rId3" Type="http://schemas.openxmlformats.org/officeDocument/2006/relationships/slideLayout" Target="../slideLayouts/slideLayout360.xml"/><Relationship Id="rId7" Type="http://schemas.openxmlformats.org/officeDocument/2006/relationships/slideLayout" Target="../slideLayouts/slideLayout364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59.xml"/><Relationship Id="rId1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63.xml"/><Relationship Id="rId11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6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6.xml"/><Relationship Id="rId13" Type="http://schemas.openxmlformats.org/officeDocument/2006/relationships/slideLayout" Target="../slideLayouts/slideLayout381.xml"/><Relationship Id="rId3" Type="http://schemas.openxmlformats.org/officeDocument/2006/relationships/slideLayout" Target="../slideLayouts/slideLayout371.xml"/><Relationship Id="rId7" Type="http://schemas.openxmlformats.org/officeDocument/2006/relationships/slideLayout" Target="../slideLayouts/slideLayout375.xml"/><Relationship Id="rId12" Type="http://schemas.openxmlformats.org/officeDocument/2006/relationships/slideLayout" Target="../slideLayouts/slideLayout380.xml"/><Relationship Id="rId2" Type="http://schemas.openxmlformats.org/officeDocument/2006/relationships/slideLayout" Target="../slideLayouts/slideLayout370.xml"/><Relationship Id="rId1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4.xml"/><Relationship Id="rId11" Type="http://schemas.openxmlformats.org/officeDocument/2006/relationships/slideLayout" Target="../slideLayouts/slideLayout379.xml"/><Relationship Id="rId5" Type="http://schemas.openxmlformats.org/officeDocument/2006/relationships/slideLayout" Target="../slideLayouts/slideLayout373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378.xml"/><Relationship Id="rId4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7.xml"/><Relationship Id="rId14" Type="http://schemas.openxmlformats.org/officeDocument/2006/relationships/theme" Target="../theme/theme33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9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84.xml"/><Relationship Id="rId7" Type="http://schemas.openxmlformats.org/officeDocument/2006/relationships/slideLayout" Target="../slideLayouts/slideLayout388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83.xml"/><Relationship Id="rId1" Type="http://schemas.openxmlformats.org/officeDocument/2006/relationships/slideLayout" Target="../slideLayouts/slideLayout382.xml"/><Relationship Id="rId6" Type="http://schemas.openxmlformats.org/officeDocument/2006/relationships/slideLayout" Target="../slideLayouts/slideLayout387.xml"/><Relationship Id="rId11" Type="http://schemas.openxmlformats.org/officeDocument/2006/relationships/slideLayout" Target="../slideLayouts/slideLayout392.xml"/><Relationship Id="rId5" Type="http://schemas.openxmlformats.org/officeDocument/2006/relationships/slideLayout" Target="../slideLayouts/slideLayout386.xml"/><Relationship Id="rId10" Type="http://schemas.openxmlformats.org/officeDocument/2006/relationships/slideLayout" Target="../slideLayouts/slideLayout391.xml"/><Relationship Id="rId4" Type="http://schemas.openxmlformats.org/officeDocument/2006/relationships/slideLayout" Target="../slideLayouts/slideLayout385.xml"/><Relationship Id="rId9" Type="http://schemas.openxmlformats.org/officeDocument/2006/relationships/slideLayout" Target="../slideLayouts/slideLayout390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0.xml"/><Relationship Id="rId3" Type="http://schemas.openxmlformats.org/officeDocument/2006/relationships/slideLayout" Target="../slideLayouts/slideLayout395.xml"/><Relationship Id="rId7" Type="http://schemas.openxmlformats.org/officeDocument/2006/relationships/slideLayout" Target="../slideLayouts/slideLayout399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94.xml"/><Relationship Id="rId1" Type="http://schemas.openxmlformats.org/officeDocument/2006/relationships/slideLayout" Target="../slideLayouts/slideLayout393.xml"/><Relationship Id="rId6" Type="http://schemas.openxmlformats.org/officeDocument/2006/relationships/slideLayout" Target="../slideLayouts/slideLayout398.xml"/><Relationship Id="rId11" Type="http://schemas.openxmlformats.org/officeDocument/2006/relationships/slideLayout" Target="../slideLayouts/slideLayout403.xml"/><Relationship Id="rId5" Type="http://schemas.openxmlformats.org/officeDocument/2006/relationships/slideLayout" Target="../slideLayouts/slideLayout397.xml"/><Relationship Id="rId10" Type="http://schemas.openxmlformats.org/officeDocument/2006/relationships/slideLayout" Target="../slideLayouts/slideLayout402.xml"/><Relationship Id="rId4" Type="http://schemas.openxmlformats.org/officeDocument/2006/relationships/slideLayout" Target="../slideLayouts/slideLayout396.xml"/><Relationship Id="rId9" Type="http://schemas.openxmlformats.org/officeDocument/2006/relationships/slideLayout" Target="../slideLayouts/slideLayout401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1.xml"/><Relationship Id="rId13" Type="http://schemas.openxmlformats.org/officeDocument/2006/relationships/slideLayout" Target="../slideLayouts/slideLayout416.xml"/><Relationship Id="rId3" Type="http://schemas.openxmlformats.org/officeDocument/2006/relationships/slideLayout" Target="../slideLayouts/slideLayout406.xml"/><Relationship Id="rId7" Type="http://schemas.openxmlformats.org/officeDocument/2006/relationships/slideLayout" Target="../slideLayouts/slideLayout410.xml"/><Relationship Id="rId12" Type="http://schemas.openxmlformats.org/officeDocument/2006/relationships/slideLayout" Target="../slideLayouts/slideLayout415.xml"/><Relationship Id="rId2" Type="http://schemas.openxmlformats.org/officeDocument/2006/relationships/slideLayout" Target="../slideLayouts/slideLayout405.xml"/><Relationship Id="rId1" Type="http://schemas.openxmlformats.org/officeDocument/2006/relationships/slideLayout" Target="../slideLayouts/slideLayout404.xml"/><Relationship Id="rId6" Type="http://schemas.openxmlformats.org/officeDocument/2006/relationships/slideLayout" Target="../slideLayouts/slideLayout409.xml"/><Relationship Id="rId11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40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13.xml"/><Relationship Id="rId4" Type="http://schemas.openxmlformats.org/officeDocument/2006/relationships/slideLayout" Target="../slideLayouts/slideLayout407.xml"/><Relationship Id="rId9" Type="http://schemas.openxmlformats.org/officeDocument/2006/relationships/slideLayout" Target="../slideLayouts/slideLayout412.xml"/><Relationship Id="rId14" Type="http://schemas.openxmlformats.org/officeDocument/2006/relationships/theme" Target="../theme/theme36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4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419.xml"/><Relationship Id="rId7" Type="http://schemas.openxmlformats.org/officeDocument/2006/relationships/slideLayout" Target="../slideLayouts/slideLayout42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418.xml"/><Relationship Id="rId1" Type="http://schemas.openxmlformats.org/officeDocument/2006/relationships/slideLayout" Target="../slideLayouts/slideLayout417.xml"/><Relationship Id="rId6" Type="http://schemas.openxmlformats.org/officeDocument/2006/relationships/slideLayout" Target="../slideLayouts/slideLayout422.xml"/><Relationship Id="rId11" Type="http://schemas.openxmlformats.org/officeDocument/2006/relationships/slideLayout" Target="../slideLayouts/slideLayout427.xml"/><Relationship Id="rId5" Type="http://schemas.openxmlformats.org/officeDocument/2006/relationships/slideLayout" Target="../slideLayouts/slideLayout421.xml"/><Relationship Id="rId10" Type="http://schemas.openxmlformats.org/officeDocument/2006/relationships/slideLayout" Target="../slideLayouts/slideLayout426.xml"/><Relationship Id="rId4" Type="http://schemas.openxmlformats.org/officeDocument/2006/relationships/slideLayout" Target="../slideLayouts/slideLayout420.xml"/><Relationship Id="rId9" Type="http://schemas.openxmlformats.org/officeDocument/2006/relationships/slideLayout" Target="../slideLayouts/slideLayout42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5.xml"/><Relationship Id="rId13" Type="http://schemas.openxmlformats.org/officeDocument/2006/relationships/slideLayout" Target="../slideLayouts/slideLayout440.xml"/><Relationship Id="rId3" Type="http://schemas.openxmlformats.org/officeDocument/2006/relationships/slideLayout" Target="../slideLayouts/slideLayout430.xml"/><Relationship Id="rId7" Type="http://schemas.openxmlformats.org/officeDocument/2006/relationships/slideLayout" Target="../slideLayouts/slideLayout434.xml"/><Relationship Id="rId12" Type="http://schemas.openxmlformats.org/officeDocument/2006/relationships/slideLayout" Target="../slideLayouts/slideLayout439.xml"/><Relationship Id="rId2" Type="http://schemas.openxmlformats.org/officeDocument/2006/relationships/slideLayout" Target="../slideLayouts/slideLayout429.xml"/><Relationship Id="rId1" Type="http://schemas.openxmlformats.org/officeDocument/2006/relationships/slideLayout" Target="../slideLayouts/slideLayout428.xml"/><Relationship Id="rId6" Type="http://schemas.openxmlformats.org/officeDocument/2006/relationships/slideLayout" Target="../slideLayouts/slideLayout433.xml"/><Relationship Id="rId11" Type="http://schemas.openxmlformats.org/officeDocument/2006/relationships/slideLayout" Target="../slideLayouts/slideLayout438.xml"/><Relationship Id="rId5" Type="http://schemas.openxmlformats.org/officeDocument/2006/relationships/slideLayout" Target="../slideLayouts/slideLayout432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37.xml"/><Relationship Id="rId4" Type="http://schemas.openxmlformats.org/officeDocument/2006/relationships/slideLayout" Target="../slideLayouts/slideLayout431.xml"/><Relationship Id="rId9" Type="http://schemas.openxmlformats.org/officeDocument/2006/relationships/slideLayout" Target="../slideLayouts/slideLayout436.xml"/><Relationship Id="rId14" Type="http://schemas.openxmlformats.org/officeDocument/2006/relationships/theme" Target="../theme/theme38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13" Type="http://schemas.openxmlformats.org/officeDocument/2006/relationships/image" Target="../media/image18.wmf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065213"/>
            <a:ext cx="81534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009775"/>
            <a:ext cx="8153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ransition spd="slow">
    <p:comb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6625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6625" y="1600200"/>
            <a:ext cx="6858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</p:sldLayoutIdLst>
  <p:transition spd="slow">
    <p:comb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</p:sldLayoutIdLst>
  <p:transition spd="slow">
    <p:comb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6625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6625" y="1600200"/>
            <a:ext cx="6858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</p:sldLayoutIdLst>
  <p:transition spd="slow">
    <p:comb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6625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6625" y="1600200"/>
            <a:ext cx="6858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FDD0-F71F-4167-8825-2BDBA66C8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transition spd="slow">
    <p:comb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  <p:sldLayoutId id="2147483946" r:id="rId12"/>
    <p:sldLayoutId id="2147483947" r:id="rId13"/>
  </p:sldLayoutIdLst>
  <p:transition spd="slow">
    <p:comb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6625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6625" y="1600200"/>
            <a:ext cx="6858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FDD0-F71F-4167-8825-2BDBA66C8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</p:sldLayoutIdLst>
  <p:transition spd="slow">
    <p:comb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9575" y="274638"/>
            <a:ext cx="73961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9575" y="1600200"/>
            <a:ext cx="73961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1DBFDD0-F71F-4167-8825-2BDBA66C8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transition spd="slow">
    <p:comb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4" r:id="rId12"/>
    <p:sldLayoutId id="2147484035" r:id="rId13"/>
  </p:sldLayoutIdLst>
  <p:transition spd="slow">
    <p:comb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6625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6625" y="1600200"/>
            <a:ext cx="6858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DBFDD0-F71F-4167-8825-2BDBA66C8D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62" r:id="rId2"/>
    <p:sldLayoutId id="2147484063" r:id="rId3"/>
    <p:sldLayoutId id="2147484064" r:id="rId4"/>
    <p:sldLayoutId id="2147484065" r:id="rId5"/>
    <p:sldLayoutId id="2147484066" r:id="rId6"/>
    <p:sldLayoutId id="2147484067" r:id="rId7"/>
    <p:sldLayoutId id="2147484068" r:id="rId8"/>
    <p:sldLayoutId id="2147484069" r:id="rId9"/>
    <p:sldLayoutId id="2147484070" r:id="rId10"/>
    <p:sldLayoutId id="2147484071" r:id="rId11"/>
    <p:sldLayoutId id="2147484072" r:id="rId12"/>
    <p:sldLayoutId id="2147484073" r:id="rId13"/>
  </p:sldLayoutIdLst>
  <p:transition spd="slow">
    <p:comb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9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</p:sldLayoutIdLst>
  <p:transition spd="slow">
    <p:comb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6625" y="2746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6625" y="1600200"/>
            <a:ext cx="6858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  <p:sldLayoutId id="2147484136" r:id="rId12"/>
    <p:sldLayoutId id="2147484137" r:id="rId13"/>
  </p:sldLayoutIdLst>
  <p:transition spd="slow">
    <p:comb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9" r:id="rId1"/>
    <p:sldLayoutId id="2147484140" r:id="rId2"/>
    <p:sldLayoutId id="2147484141" r:id="rId3"/>
    <p:sldLayoutId id="2147484142" r:id="rId4"/>
    <p:sldLayoutId id="2147484143" r:id="rId5"/>
    <p:sldLayoutId id="2147484144" r:id="rId6"/>
    <p:sldLayoutId id="2147484145" r:id="rId7"/>
    <p:sldLayoutId id="2147484146" r:id="rId8"/>
    <p:sldLayoutId id="2147484147" r:id="rId9"/>
    <p:sldLayoutId id="2147484148" r:id="rId10"/>
    <p:sldLayoutId id="2147484149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8688" y="274638"/>
            <a:ext cx="6910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8688" y="1600200"/>
            <a:ext cx="6910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274638"/>
            <a:ext cx="6629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600200"/>
            <a:ext cx="6629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</p:sldLayoutIdLst>
  <p:transition spd="slow">
    <p:comb dir="vert"/>
  </p:transition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8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9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5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6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0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25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7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31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4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ransition spd="slow">
    <p:comb dir="vert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1" r:id="rId1"/>
    <p:sldLayoutId id="2147484212" r:id="rId2"/>
    <p:sldLayoutId id="2147484213" r:id="rId3"/>
    <p:sldLayoutId id="2147484214" r:id="rId4"/>
    <p:sldLayoutId id="2147484215" r:id="rId5"/>
    <p:sldLayoutId id="2147484216" r:id="rId6"/>
    <p:sldLayoutId id="2147484217" r:id="rId7"/>
    <p:sldLayoutId id="2147484218" r:id="rId8"/>
    <p:sldLayoutId id="2147484219" r:id="rId9"/>
    <p:sldLayoutId id="2147484220" r:id="rId10"/>
    <p:sldLayoutId id="2147484221" r:id="rId11"/>
  </p:sldLayoutIdLst>
  <p:transition spd="slow">
    <p:comb dir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 cstate="print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</p:sldLayoutIdLst>
  <p:transition spd="slow">
    <p:comb dir="vert"/>
  </p:transition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ransition spd="slow">
    <p:comb dir="vert"/>
  </p:transition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ransition spd="slow">
    <p:comb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ransition spd="slow">
    <p:comb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274638"/>
            <a:ext cx="7543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comb dir="vert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13,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comb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entrez/query.fcgi?db=journal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ncbi.nlm.nih.gov/entrez/query.fcgi?db=mes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95400" y="4724400"/>
            <a:ext cx="6934200" cy="1314450"/>
          </a:xfrm>
          <a:effectLst>
            <a:outerShdw blurRad="317500" dist="50800" dir="5400000" algn="ctr" rotWithShape="0">
              <a:schemeClr val="tx2"/>
            </a:outerShdw>
          </a:effectLst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Mesh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3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6019800"/>
            <a:ext cx="7010400" cy="4572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e-vident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ru-RU" dirty="0" smtClean="0"/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101" name="Object 4"/>
          <p:cNvGraphicFramePr>
            <a:graphicFrameLocks noChangeAspect="1"/>
          </p:cNvGraphicFramePr>
          <p:nvPr/>
        </p:nvGraphicFramePr>
        <p:xfrm>
          <a:off x="304800" y="4724400"/>
          <a:ext cx="990600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 Image" r:id="rId4" imgW="2553056" imgH="3371429" progId="PBrush">
                  <p:embed/>
                </p:oleObj>
              </mc:Choice>
              <mc:Fallback>
                <p:oleObj name="Bitmap Image" r:id="rId4" imgW="2553056" imgH="3371429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724400"/>
                        <a:ext cx="990600" cy="128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Resim 1" descr="http://tbn1.google.com/images?q=tbn:bPB1o0yP6tG-DM:http://www.auf.uni-rostock.de/Foerderprogramme/DEF-flag-logoeac-LLP_EN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6096000"/>
            <a:ext cx="990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838200"/>
          </a:xfrm>
        </p:spPr>
        <p:txBody>
          <a:bodyPr/>
          <a:lstStyle/>
          <a:p>
            <a:pPr eaLnBrk="1" hangingPunct="1"/>
            <a:r>
              <a:rPr lang="ar-SA" altLang="fa-IR" smtClean="0">
                <a:cs typeface="Roya" pitchFamily="2" charset="-78"/>
              </a:rPr>
              <a:t>تعريف و كاربرد اصطلاحنامه</a:t>
            </a:r>
            <a:endParaRPr lang="en-US" altLang="fa-IR" smtClean="0">
              <a:cs typeface="Roya" pitchFamily="2" charset="-78"/>
            </a:endParaRPr>
          </a:p>
        </p:txBody>
      </p:sp>
      <p:sp>
        <p:nvSpPr>
          <p:cNvPr id="4506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610600" cy="4953000"/>
          </a:xfrm>
        </p:spPr>
        <p:txBody>
          <a:bodyPr/>
          <a:lstStyle/>
          <a:p>
            <a:pPr algn="r" rtl="1" eaLnBrk="1" hangingPunct="1"/>
            <a:r>
              <a:rPr lang="ar-SA" altLang="fa-IR" sz="2800" b="1" smtClean="0">
                <a:cs typeface="Roya" pitchFamily="2" charset="-78"/>
              </a:rPr>
              <a:t>اصطلاحنامه معادل فارسي </a:t>
            </a:r>
            <a:r>
              <a:rPr lang="ar-SA" altLang="fa-IR" sz="2800" b="1" smtClean="0">
                <a:solidFill>
                  <a:schemeClr val="hlink"/>
                </a:solidFill>
                <a:cs typeface="Roya" pitchFamily="2" charset="-78"/>
              </a:rPr>
              <a:t>تزاروس</a:t>
            </a:r>
            <a:r>
              <a:rPr lang="ar-SA" altLang="fa-IR" sz="2800" b="1" smtClean="0">
                <a:cs typeface="Roya" pitchFamily="2" charset="-78"/>
              </a:rPr>
              <a:t> از ريشه يوناني</a:t>
            </a:r>
            <a:r>
              <a:rPr lang="en-US" altLang="fa-IR" sz="2800" b="1" smtClean="0">
                <a:solidFill>
                  <a:schemeClr val="hlink"/>
                </a:solidFill>
                <a:cs typeface="Roya" pitchFamily="2" charset="-78"/>
              </a:rPr>
              <a:t> treasury</a:t>
            </a:r>
            <a:r>
              <a:rPr lang="en-US" altLang="fa-IR" sz="2800" b="1" smtClean="0">
                <a:cs typeface="Roya" pitchFamily="2" charset="-78"/>
              </a:rPr>
              <a:t> </a:t>
            </a:r>
          </a:p>
          <a:p>
            <a:pPr algn="r" rtl="1" eaLnBrk="1" hangingPunct="1"/>
            <a:r>
              <a:rPr lang="ar-SA" altLang="en-US" sz="2800" b="1" smtClean="0">
                <a:cs typeface="Roya" pitchFamily="2" charset="-78"/>
              </a:rPr>
              <a:t>مجموعه اي از واژه هاي رايج و معتبر در يك يا چند رشته علمي كه علاوه بر نظم الفبايي داراي ساختار سلسله مراتبي نيز است</a:t>
            </a:r>
            <a:r>
              <a:rPr lang="en-US" altLang="en-US" sz="2800" b="1" smtClean="0">
                <a:cs typeface="Roya" pitchFamily="2" charset="-78"/>
              </a:rPr>
              <a:t>.</a:t>
            </a:r>
          </a:p>
          <a:p>
            <a:pPr algn="r" rtl="1" eaLnBrk="1" hangingPunct="1"/>
            <a:r>
              <a:rPr lang="ar-SA" altLang="en-US" sz="2800" b="1" smtClean="0">
                <a:cs typeface="Roya" pitchFamily="2" charset="-78"/>
              </a:rPr>
              <a:t>انواع </a:t>
            </a:r>
            <a:r>
              <a:rPr lang="ar-SA" altLang="en-US" sz="2800" b="1" smtClean="0">
                <a:solidFill>
                  <a:schemeClr val="hlink"/>
                </a:solidFill>
                <a:cs typeface="Roya" pitchFamily="2" charset="-78"/>
              </a:rPr>
              <a:t>روابط بين واژه ها ( مترادفها/ مرتبط ها/ اعم و اخص</a:t>
            </a:r>
            <a:r>
              <a:rPr lang="ar-SA" altLang="en-US" sz="2800" b="1" smtClean="0">
                <a:cs typeface="Roya" pitchFamily="2" charset="-78"/>
              </a:rPr>
              <a:t>) در اين مجموعه ارائه مي شود</a:t>
            </a:r>
            <a:r>
              <a:rPr lang="en-US" altLang="en-US" sz="2800" b="1" smtClean="0">
                <a:cs typeface="Roya" pitchFamily="2" charset="-78"/>
              </a:rPr>
              <a:t>. </a:t>
            </a:r>
          </a:p>
          <a:p>
            <a:pPr algn="r" rtl="1" eaLnBrk="1" hangingPunct="1"/>
            <a:r>
              <a:rPr lang="ar-SA" altLang="en-US" sz="2800" b="1" smtClean="0">
                <a:cs typeface="Roya" pitchFamily="2" charset="-78"/>
              </a:rPr>
              <a:t>شما را از يك اصطلاح غير رايج و غير علمي به اصطلاح گزيده و معتبر آن هدايت مي كند. مثال</a:t>
            </a:r>
            <a:r>
              <a:rPr lang="en-US" altLang="en-US" sz="2800" b="1" smtClean="0">
                <a:cs typeface="Roya" pitchFamily="2" charset="-78"/>
              </a:rPr>
              <a:t> </a:t>
            </a:r>
            <a:r>
              <a:rPr lang="en-US" altLang="fa-IR" sz="2800" b="1" smtClean="0">
                <a:solidFill>
                  <a:schemeClr val="hlink"/>
                </a:solidFill>
                <a:cs typeface="Roya" pitchFamily="2" charset="-78"/>
              </a:rPr>
              <a:t>cancer See Neoplasm</a:t>
            </a:r>
            <a:r>
              <a:rPr lang="en-US" altLang="fa-IR" sz="2800" b="1" smtClean="0">
                <a:cs typeface="Roya" pitchFamily="2" charset="-78"/>
              </a:rPr>
              <a:t> </a:t>
            </a:r>
          </a:p>
          <a:p>
            <a:pPr algn="r" rtl="1" eaLnBrk="1" hangingPunct="1"/>
            <a:r>
              <a:rPr lang="ar-SA" altLang="fa-IR" sz="2800" b="1" smtClean="0">
                <a:cs typeface="Roya" pitchFamily="2" charset="-78"/>
              </a:rPr>
              <a:t>بطور مستمر ويرايش و روزآمد مي شود</a:t>
            </a:r>
            <a:r>
              <a:rPr lang="en-US" altLang="fa-IR" sz="2800" b="1" smtClean="0">
                <a:cs typeface="Roya" pitchFamily="2" charset="-78"/>
              </a:rPr>
              <a:t>. </a:t>
            </a:r>
          </a:p>
          <a:p>
            <a:pPr algn="r" rtl="1" eaLnBrk="1" hangingPunct="1"/>
            <a:r>
              <a:rPr lang="ar-SA" altLang="fa-IR" sz="2800" b="1" smtClean="0">
                <a:cs typeface="Roya" pitchFamily="2" charset="-78"/>
              </a:rPr>
              <a:t>كليد يك جستجوي دقيق در محتواي مقالات پايگاههاي اطلاعاتي مانند مدلاين است</a:t>
            </a:r>
            <a:r>
              <a:rPr lang="en-US" altLang="fa-IR" sz="2800" b="1" smtClean="0">
                <a:cs typeface="Roya" pitchFamily="2" charset="-78"/>
              </a:rPr>
              <a:t>.</a:t>
            </a:r>
            <a:endParaRPr lang="en-US" altLang="fa-IR" smtClean="0">
              <a:cs typeface="Roya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M.shirazi Pubmed seminar</a:t>
            </a:r>
            <a:endParaRPr lang="en-US" dirty="0"/>
          </a:p>
        </p:txBody>
      </p:sp>
      <p:sp>
        <p:nvSpPr>
          <p:cNvPr id="4506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0785DEEF-080B-4334-9F52-5B4859AEE510}" type="slidenum">
              <a:rPr lang="ar-SA" altLang="fa-IR" smtClean="0"/>
              <a:pPr/>
              <a:t>10</a:t>
            </a:fld>
            <a:endParaRPr lang="en-US" altLang="fa-IR" smtClean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33438"/>
          </a:xfrm>
          <a:solidFill>
            <a:schemeClr val="accent1"/>
          </a:solidFill>
        </p:spPr>
        <p:txBody>
          <a:bodyPr/>
          <a:lstStyle/>
          <a:p>
            <a:pPr rtl="1" eaLnBrk="1" hangingPunct="1">
              <a:defRPr/>
            </a:pPr>
            <a:r>
              <a:rPr lang="fa-IR" sz="4000" smtClean="0">
                <a:cs typeface="Roya" pitchFamily="2" charset="-78"/>
              </a:rPr>
              <a:t> </a:t>
            </a:r>
            <a:r>
              <a:rPr lang="fa-IR" sz="3600" b="1" smtClean="0">
                <a:solidFill>
                  <a:schemeClr val="folHlink"/>
                </a:solidFill>
                <a:cs typeface="Roya" pitchFamily="2" charset="-78"/>
              </a:rPr>
              <a:t>اصطلاحنامه استاندارد پزشکی </a:t>
            </a:r>
            <a:r>
              <a:rPr lang="en-US" sz="3600" b="1" smtClean="0">
                <a:solidFill>
                  <a:schemeClr val="folHlink"/>
                </a:solidFill>
                <a:cs typeface="Roya" pitchFamily="2" charset="-78"/>
              </a:rPr>
              <a:t>MeSH</a:t>
            </a:r>
            <a:r>
              <a:rPr lang="fa-IR" sz="4000" smtClean="0"/>
              <a:t> </a:t>
            </a:r>
            <a:endParaRPr lang="en-US" sz="4000" smtClean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428750"/>
            <a:ext cx="8358187" cy="4873625"/>
          </a:xfrm>
        </p:spPr>
        <p:txBody>
          <a:bodyPr/>
          <a:lstStyle/>
          <a:p>
            <a:pPr algn="just" rtl="1" eaLnBrk="1" hangingPunct="1">
              <a:lnSpc>
                <a:spcPct val="80000"/>
              </a:lnSpc>
              <a:defRPr/>
            </a:pPr>
            <a:r>
              <a:rPr lang="en-US" b="1" dirty="0" err="1" smtClean="0">
                <a:cs typeface="Roya" pitchFamily="2" charset="-78"/>
              </a:rPr>
              <a:t>MeSH</a:t>
            </a:r>
            <a:r>
              <a:rPr lang="fa-IR" dirty="0" smtClean="0">
                <a:cs typeface="Roya" pitchFamily="2" charset="-78"/>
              </a:rPr>
              <a:t> </a:t>
            </a:r>
            <a:r>
              <a:rPr lang="fa-IR" b="1" dirty="0" smtClean="0">
                <a:solidFill>
                  <a:schemeClr val="folHlink"/>
                </a:solidFill>
                <a:cs typeface="Roya" pitchFamily="2" charset="-78"/>
              </a:rPr>
              <a:t>وسيله ای توانا و مفيد در پژوهشهای پزشکی است و همانگونه که از نام آن بر می آيد مجموعه ای از اصطلاحات معتبر و استاندارد حوزه پزشکی و رشته های وابسته به آن است .(بيش از 19000 اصطلاح)</a:t>
            </a:r>
          </a:p>
          <a:p>
            <a:pPr algn="just" rtl="1" eaLnBrk="1" hangingPunct="1">
              <a:lnSpc>
                <a:spcPct val="80000"/>
              </a:lnSpc>
              <a:defRPr/>
            </a:pPr>
            <a:r>
              <a:rPr lang="fa-IR" sz="2800" b="1" dirty="0" smtClean="0">
                <a:solidFill>
                  <a:schemeClr val="folHlink"/>
                </a:solidFill>
                <a:cs typeface="Roya" pitchFamily="2" charset="-78"/>
              </a:rPr>
              <a:t>مشخصات هر مقاله به همراه اختصاصی ترين موضوع يا موضوعهای آن </a:t>
            </a:r>
            <a:r>
              <a:rPr lang="en-US" sz="2800" b="1" dirty="0" smtClean="0">
                <a:solidFill>
                  <a:schemeClr val="folHlink"/>
                </a:solidFill>
                <a:cs typeface="Roya" pitchFamily="2" charset="-78"/>
              </a:rPr>
              <a:t>(keywords)</a:t>
            </a:r>
            <a:r>
              <a:rPr lang="fa-IR" sz="2800" b="1" dirty="0" smtClean="0">
                <a:solidFill>
                  <a:schemeClr val="folHlink"/>
                </a:solidFill>
                <a:cs typeface="Roya" pitchFamily="2" charset="-78"/>
              </a:rPr>
              <a:t> وارد پايگاه اطلاعاتی مدلاين می شود و مجموع اين واژه های کليدی در اين اصطلاحنامه بصورت الفبايی تنظيم و عرضه می شوند. </a:t>
            </a:r>
          </a:p>
          <a:p>
            <a:pPr algn="just" rtl="1" eaLnBrk="1" hangingPunct="1">
              <a:lnSpc>
                <a:spcPct val="80000"/>
              </a:lnSpc>
              <a:defRPr/>
            </a:pPr>
            <a:r>
              <a:rPr lang="fa-IR" sz="2800" b="1" dirty="0" smtClean="0">
                <a:solidFill>
                  <a:srgbClr val="CC3300"/>
                </a:solidFill>
                <a:cs typeface="Roya" pitchFamily="2" charset="-78"/>
              </a:rPr>
              <a:t>اين اصطلاحنامه به شما کمک می کند که اصطلاحهای استاندارد و ارجح  حوزه پزشکی را بشناسيد. </a:t>
            </a:r>
            <a:endParaRPr lang="en-US" sz="2800" b="1" dirty="0" smtClean="0">
              <a:solidFill>
                <a:srgbClr val="CC3300"/>
              </a:solidFill>
              <a:cs typeface="Roya" pitchFamily="2" charset="-78"/>
            </a:endParaRPr>
          </a:p>
          <a:p>
            <a:pPr algn="just" rtl="1" eaLnBrk="1" hangingPunct="1">
              <a:lnSpc>
                <a:spcPct val="80000"/>
              </a:lnSpc>
              <a:defRPr/>
            </a:pPr>
            <a:r>
              <a:rPr lang="fa-IR" sz="2800" b="1" dirty="0" smtClean="0">
                <a:solidFill>
                  <a:schemeClr val="tx2"/>
                </a:solidFill>
                <a:cs typeface="Roya" pitchFamily="2" charset="-78"/>
              </a:rPr>
              <a:t>با استفاده از این اصطلاحنامه می توانيد مناسبترين واژه را برای جستجوی خود در پايگاه اطلاعاتی مدلاين و حتی در ديگر موتورهای جستجوی اينترنت بيابيد. </a:t>
            </a:r>
            <a:endParaRPr lang="en-US" sz="2800" b="1" dirty="0" smtClean="0">
              <a:solidFill>
                <a:schemeClr val="tx2"/>
              </a:solidFill>
              <a:cs typeface="Roya" pitchFamily="2" charset="-78"/>
            </a:endParaRPr>
          </a:p>
          <a:p>
            <a:pPr algn="just" rtl="1" eaLnBrk="1" hangingPunct="1">
              <a:lnSpc>
                <a:spcPct val="80000"/>
              </a:lnSpc>
              <a:defRPr/>
            </a:pPr>
            <a:endParaRPr lang="fa-IR" sz="2800" b="1" dirty="0" smtClean="0">
              <a:solidFill>
                <a:srgbClr val="CC3300"/>
              </a:solidFill>
              <a:cs typeface="Roya" pitchFamily="2" charset="-7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M.shirazi Pubmed seminar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FBE5B35-2289-451C-9052-396BC2CDEFE5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260475"/>
          </a:xfrm>
        </p:spPr>
        <p:txBody>
          <a:bodyPr/>
          <a:lstStyle/>
          <a:p>
            <a:pPr eaLnBrk="1" hangingPunct="1"/>
            <a:r>
              <a:rPr lang="en-US" altLang="fa-IR" smtClean="0"/>
              <a:t>MeSH Database link?</a:t>
            </a:r>
          </a:p>
        </p:txBody>
      </p:sp>
      <p:sp>
        <p:nvSpPr>
          <p:cNvPr id="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M.shirazi Pubmed seminar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5B55C-0975-4B36-ACDD-290E760A21E4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7108" name="Line 7"/>
          <p:cNvSpPr>
            <a:spLocks noChangeShapeType="1"/>
          </p:cNvSpPr>
          <p:nvPr/>
        </p:nvSpPr>
        <p:spPr bwMode="auto">
          <a:xfrm flipV="1">
            <a:off x="539750" y="3500438"/>
            <a:ext cx="14398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7109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341438"/>
            <a:ext cx="8116887" cy="505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0" name="Line 6"/>
          <p:cNvSpPr>
            <a:spLocks noChangeShapeType="1"/>
          </p:cNvSpPr>
          <p:nvPr/>
        </p:nvSpPr>
        <p:spPr bwMode="auto">
          <a:xfrm flipH="1">
            <a:off x="3059113" y="1125538"/>
            <a:ext cx="73025" cy="39592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7111" name="Line 6"/>
          <p:cNvSpPr>
            <a:spLocks noChangeShapeType="1"/>
          </p:cNvSpPr>
          <p:nvPr/>
        </p:nvSpPr>
        <p:spPr bwMode="auto">
          <a:xfrm>
            <a:off x="4140200" y="1125538"/>
            <a:ext cx="1727200" cy="34559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52400"/>
            <a:ext cx="7559675" cy="1600200"/>
          </a:xfrm>
        </p:spPr>
        <p:txBody>
          <a:bodyPr/>
          <a:lstStyle/>
          <a:p>
            <a:pPr rtl="1" eaLnBrk="1" hangingPunct="1"/>
            <a:r>
              <a:rPr lang="fa-IR" altLang="fa-IR" smtClean="0">
                <a:cs typeface="Roya" pitchFamily="2" charset="-78"/>
              </a:rPr>
              <a:t> جستجو در اصطلاحنامه </a:t>
            </a:r>
            <a:r>
              <a:rPr lang="en-US" altLang="fa-IR" smtClean="0">
                <a:cs typeface="Roya" pitchFamily="2" charset="-78"/>
              </a:rPr>
              <a:t>MeSH</a:t>
            </a:r>
            <a:r>
              <a:rPr lang="en-US" altLang="fa-IR" smtClean="0"/>
              <a:t> </a:t>
            </a: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M.shirazi Pubmed seminar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3E15C6B-4A73-4D01-BEB1-8B6B1AC3279C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48132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700213"/>
            <a:ext cx="648176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3132138" y="1916113"/>
            <a:ext cx="1952625" cy="719137"/>
          </a:xfrm>
          <a:prstGeom prst="wedgeRoundRectCallout">
            <a:avLst>
              <a:gd name="adj1" fmla="val -59278"/>
              <a:gd name="adj2" fmla="val 120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altLang="fa-IR" sz="2400" b="1"/>
              <a:t>hematology</a:t>
            </a: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6870700" cy="1079500"/>
          </a:xfrm>
        </p:spPr>
        <p:txBody>
          <a:bodyPr rtlCol="0">
            <a:normAutofit fontScale="90000"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fa-IR" sz="4000" smtClean="0">
                <a:cs typeface="Roya" pitchFamily="2" charset="-78"/>
              </a:rPr>
              <a:t>سرعنوانهای موضوعی اصلی </a:t>
            </a:r>
            <a:r>
              <a:rPr lang="en-US" sz="4000" smtClean="0">
                <a:cs typeface="Roya" pitchFamily="2" charset="-78"/>
              </a:rPr>
              <a:t>MeSH </a:t>
            </a:r>
            <a:r>
              <a:rPr lang="fa-IR" sz="4000" smtClean="0">
                <a:cs typeface="Roya" pitchFamily="2" charset="-78"/>
              </a:rPr>
              <a:t>به همراه تعريف آن</a:t>
            </a:r>
            <a:endParaRPr lang="en-US" sz="4000" smtClean="0">
              <a:cs typeface="Roya" pitchFamily="2" charset="-78"/>
            </a:endParaRPr>
          </a:p>
        </p:txBody>
      </p:sp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M.shirazi Pubmed seminar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B6F2A61-E406-4215-B482-D567655C43DB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4915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1557338"/>
            <a:ext cx="7307262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Line 4"/>
          <p:cNvSpPr>
            <a:spLocks noChangeShapeType="1"/>
          </p:cNvSpPr>
          <p:nvPr/>
        </p:nvSpPr>
        <p:spPr bwMode="auto">
          <a:xfrm flipH="1">
            <a:off x="3284538" y="1565275"/>
            <a:ext cx="2808287" cy="25923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8"/>
          <p:cNvPicPr>
            <a:picLocks noChangeAspect="1" noChangeArrowheads="1"/>
          </p:cNvPicPr>
          <p:nvPr/>
        </p:nvPicPr>
        <p:blipFill>
          <a:blip r:embed="rId3"/>
          <a:srcRect l="11896" r="13945"/>
          <a:stretch>
            <a:fillRect/>
          </a:stretch>
        </p:blipFill>
        <p:spPr bwMode="auto">
          <a:xfrm>
            <a:off x="930275" y="1487488"/>
            <a:ext cx="7026275" cy="532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199313" cy="1557338"/>
          </a:xfrm>
        </p:spPr>
        <p:txBody>
          <a:bodyPr/>
          <a:lstStyle/>
          <a:p>
            <a:pPr rtl="1" eaLnBrk="1" hangingPunct="1"/>
            <a:r>
              <a:rPr lang="fa-IR" altLang="fa-IR" sz="3600" smtClean="0">
                <a:cs typeface="Roya" pitchFamily="2" charset="-78"/>
              </a:rPr>
              <a:t>سرعنوان اصلی </a:t>
            </a:r>
            <a:r>
              <a:rPr lang="en-US" altLang="fa-IR" sz="3600" smtClean="0">
                <a:cs typeface="Roya" pitchFamily="2" charset="-78"/>
              </a:rPr>
              <a:t>hematology</a:t>
            </a:r>
            <a:r>
              <a:rPr lang="fa-IR" altLang="fa-IR" sz="3600" smtClean="0">
                <a:cs typeface="Roya" pitchFamily="2" charset="-78"/>
              </a:rPr>
              <a:t> همراه موضوعهای فرعی </a:t>
            </a:r>
            <a:r>
              <a:rPr lang="fa-IR" altLang="fa-IR" smtClean="0">
                <a:cs typeface="Roya" pitchFamily="2" charset="-78"/>
              </a:rPr>
              <a:t>و طبقه بندی موضوعی</a:t>
            </a:r>
            <a:endParaRPr lang="en-US" altLang="fa-IR" smtClean="0">
              <a:cs typeface="Roya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M.shirazi Pubmed seminar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A14D6E8-676B-461C-9587-630A613ADA37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1205" name="Line 5"/>
          <p:cNvSpPr>
            <a:spLocks noChangeShapeType="1"/>
          </p:cNvSpPr>
          <p:nvPr/>
        </p:nvSpPr>
        <p:spPr bwMode="auto">
          <a:xfrm flipH="1">
            <a:off x="1908175" y="1268413"/>
            <a:ext cx="1655763" cy="42481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6" name="Line 4"/>
          <p:cNvSpPr>
            <a:spLocks noChangeShapeType="1"/>
          </p:cNvSpPr>
          <p:nvPr/>
        </p:nvSpPr>
        <p:spPr bwMode="auto">
          <a:xfrm flipH="1">
            <a:off x="1692275" y="692150"/>
            <a:ext cx="2159000" cy="194468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1207" name="Line 4"/>
          <p:cNvSpPr>
            <a:spLocks noChangeShapeType="1"/>
          </p:cNvSpPr>
          <p:nvPr/>
        </p:nvSpPr>
        <p:spPr bwMode="auto">
          <a:xfrm flipH="1">
            <a:off x="1476375" y="692150"/>
            <a:ext cx="142875" cy="29527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6" grpId="0" animBg="1"/>
      <p:bldP spid="5120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1190625" y="80963"/>
            <a:ext cx="6550025" cy="1260475"/>
          </a:xfrm>
        </p:spPr>
        <p:txBody>
          <a:bodyPr/>
          <a:lstStyle/>
          <a:p>
            <a:pPr rtl="1" eaLnBrk="1" hangingPunct="1"/>
            <a:r>
              <a:rPr lang="en-US" altLang="fa-IR" sz="2800" smtClean="0">
                <a:cs typeface="Roya" pitchFamily="2" charset="-78"/>
              </a:rPr>
              <a:t> </a:t>
            </a:r>
            <a:r>
              <a:rPr lang="fa-IR" altLang="fa-IR" sz="2800" smtClean="0">
                <a:cs typeface="Roya" pitchFamily="2" charset="-78"/>
              </a:rPr>
              <a:t>انتخاب موضوعهای فرعی</a:t>
            </a:r>
            <a:r>
              <a:rPr lang="en-US" altLang="fa-IR" sz="2800" smtClean="0">
                <a:cs typeface="Roya" pitchFamily="2" charset="-78"/>
              </a:rPr>
              <a:t> (subheadings)</a:t>
            </a:r>
            <a:r>
              <a:rPr lang="fa-IR" altLang="fa-IR" sz="2800" smtClean="0">
                <a:cs typeface="Roya" pitchFamily="2" charset="-78"/>
              </a:rPr>
              <a:t> +</a:t>
            </a:r>
            <a:br>
              <a:rPr lang="fa-IR" altLang="fa-IR" sz="2800" smtClean="0">
                <a:cs typeface="Roya" pitchFamily="2" charset="-78"/>
              </a:rPr>
            </a:br>
            <a:r>
              <a:rPr lang="fa-IR" altLang="fa-IR" sz="2800" smtClean="0">
                <a:cs typeface="Roya" pitchFamily="2" charset="-78"/>
              </a:rPr>
              <a:t> </a:t>
            </a:r>
            <a:r>
              <a:rPr lang="en-US" altLang="fa-IR" sz="2000" smtClean="0">
                <a:solidFill>
                  <a:srgbClr val="FF0000"/>
                </a:solidFill>
                <a:cs typeface="Roya" pitchFamily="2" charset="-78"/>
              </a:rPr>
              <a:t>Add to search builder</a:t>
            </a:r>
            <a:r>
              <a:rPr lang="fa-IR" altLang="fa-IR" sz="2000" smtClean="0">
                <a:solidFill>
                  <a:srgbClr val="FF0000"/>
                </a:solidFill>
                <a:cs typeface="Roya" pitchFamily="2" charset="-78"/>
              </a:rPr>
              <a:t> </a:t>
            </a:r>
            <a:r>
              <a:rPr lang="fa-IR" altLang="fa-IR" sz="2800" smtClean="0">
                <a:cs typeface="Roya" pitchFamily="2" charset="-78"/>
              </a:rPr>
              <a:t>و انتخاب </a:t>
            </a:r>
            <a:r>
              <a:rPr lang="fa-IR" altLang="fa-IR" sz="2800" smtClean="0"/>
              <a:t>گزینه</a:t>
            </a:r>
            <a:r>
              <a:rPr lang="en-US" altLang="fa-IR" sz="2800" smtClean="0"/>
              <a:t/>
            </a:r>
            <a:br>
              <a:rPr lang="en-US" altLang="fa-IR" sz="2800" smtClean="0"/>
            </a:br>
            <a:r>
              <a:rPr lang="fa-IR" altLang="fa-IR" sz="2800" smtClean="0"/>
              <a:t> </a:t>
            </a:r>
            <a:r>
              <a:rPr lang="en-US" altLang="fa-IR" sz="2800" smtClean="0"/>
              <a:t>search pubmed</a:t>
            </a:r>
            <a:endParaRPr lang="en-US" altLang="fa-IR" sz="2800" smtClean="0">
              <a:cs typeface="Roya" pitchFamily="2" charset="-78"/>
            </a:endParaRPr>
          </a:p>
        </p:txBody>
      </p:sp>
      <p:pic>
        <p:nvPicPr>
          <p:cNvPr id="51202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957" y="1600200"/>
            <a:ext cx="8050085" cy="4525963"/>
          </a:xfrm>
          <a:noFill/>
        </p:spPr>
      </p:pic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M.shirazi Pubmed seminar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957C76-B7B2-4F85-A05A-DE100E2274E5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2230" name="Line 5"/>
          <p:cNvSpPr>
            <a:spLocks noChangeShapeType="1"/>
          </p:cNvSpPr>
          <p:nvPr/>
        </p:nvSpPr>
        <p:spPr bwMode="auto">
          <a:xfrm flipH="1">
            <a:off x="1835150" y="404813"/>
            <a:ext cx="504825" cy="3240087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2" name="Line 5"/>
          <p:cNvSpPr>
            <a:spLocks noChangeShapeType="1"/>
          </p:cNvSpPr>
          <p:nvPr/>
        </p:nvSpPr>
        <p:spPr bwMode="auto">
          <a:xfrm>
            <a:off x="5724525" y="908050"/>
            <a:ext cx="863600" cy="25209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2233" name="Line 5"/>
          <p:cNvSpPr>
            <a:spLocks noChangeShapeType="1"/>
          </p:cNvSpPr>
          <p:nvPr/>
        </p:nvSpPr>
        <p:spPr bwMode="auto">
          <a:xfrm>
            <a:off x="4356100" y="1341438"/>
            <a:ext cx="2303463" cy="22320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0" grpId="0" animBg="1"/>
      <p:bldP spid="52232" grpId="0" animBg="1"/>
      <p:bldP spid="522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1341438"/>
            <a:ext cx="7677150" cy="547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89038"/>
          </a:xfrm>
        </p:spPr>
        <p:txBody>
          <a:bodyPr/>
          <a:lstStyle/>
          <a:p>
            <a:pPr rtl="1" eaLnBrk="1" hangingPunct="1"/>
            <a:r>
              <a:rPr lang="fa-IR" altLang="fa-IR" b="1" smtClean="0">
                <a:cs typeface="Roya" pitchFamily="2" charset="-78"/>
              </a:rPr>
              <a:t>نتيجه جستجو از طريق </a:t>
            </a:r>
            <a:r>
              <a:rPr lang="en-US" altLang="fa-IR" b="1" smtClean="0">
                <a:cs typeface="Roya" pitchFamily="2" charset="-78"/>
              </a:rPr>
              <a:t>MeSH</a:t>
            </a:r>
          </a:p>
        </p:txBody>
      </p:sp>
      <p:sp>
        <p:nvSpPr>
          <p:cNvPr id="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M.shirazi Pubmed seminar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2DF84ED-B812-4DA1-86AB-BEDF0C0385CB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6804025" y="1052513"/>
            <a:ext cx="2339975" cy="1079500"/>
          </a:xfrm>
          <a:prstGeom prst="wedgeRoundRectCallout">
            <a:avLst>
              <a:gd name="adj1" fmla="val -38190"/>
              <a:gd name="adj2" fmla="val 96556"/>
              <a:gd name="adj3" fmla="val 16667"/>
            </a:avLst>
          </a:prstGeom>
          <a:solidFill>
            <a:srgbClr val="50EC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a-IR" altLang="fa-IR" sz="2400" b="1"/>
              <a:t>انجام جستجو در عنوان مقالات</a:t>
            </a:r>
            <a:endParaRPr lang="en-US" altLang="fa-IR" sz="2400" b="1"/>
          </a:p>
        </p:txBody>
      </p:sp>
      <p:sp>
        <p:nvSpPr>
          <p:cNvPr id="52230" name="AutoShape 5"/>
          <p:cNvSpPr>
            <a:spLocks noChangeArrowheads="1"/>
          </p:cNvSpPr>
          <p:nvPr/>
        </p:nvSpPr>
        <p:spPr bwMode="auto">
          <a:xfrm>
            <a:off x="0" y="981075"/>
            <a:ext cx="2339975" cy="1079500"/>
          </a:xfrm>
          <a:prstGeom prst="wedgeRoundRectCallout">
            <a:avLst>
              <a:gd name="adj1" fmla="val 10815"/>
              <a:gd name="adj2" fmla="val 99245"/>
              <a:gd name="adj3" fmla="val 16667"/>
            </a:avLst>
          </a:prstGeom>
          <a:solidFill>
            <a:srgbClr val="50EC6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a-IR" altLang="fa-IR" sz="2400" b="1"/>
              <a:t>فیلتر کردن نتیجه جستجو</a:t>
            </a:r>
            <a:endParaRPr lang="en-US" altLang="fa-IR" sz="2400" b="1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442913"/>
            <a:ext cx="7778750" cy="6048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a-IR" b="1" dirty="0" smtClean="0">
                <a:solidFill>
                  <a:srgbClr val="002060"/>
                </a:solidFill>
                <a:cs typeface="B Nazanin" pitchFamily="2" charset="-78"/>
              </a:rPr>
              <a:t>مثال</a:t>
            </a:r>
            <a:endParaRPr lang="en-US" b="1" dirty="0" smtClean="0">
              <a:solidFill>
                <a:srgbClr val="002060"/>
              </a:solidFill>
              <a:cs typeface="B Nazanin" pitchFamily="2" charset="-78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idx="1"/>
          </p:nvPr>
        </p:nvSpPr>
        <p:spPr>
          <a:xfrm>
            <a:off x="1011238" y="1897063"/>
            <a:ext cx="7404100" cy="2082800"/>
          </a:xfrm>
        </p:spPr>
        <p:txBody>
          <a:bodyPr/>
          <a:lstStyle/>
          <a:p>
            <a:pPr algn="l" rtl="1" eaLnBrk="1" hangingPunct="1">
              <a:buFont typeface="Wingdings" pitchFamily="2" charset="2"/>
              <a:buChar char="Ø"/>
              <a:defRPr/>
            </a:pPr>
            <a:r>
              <a:rPr lang="fa-IR" sz="4000" dirty="0" smtClean="0">
                <a:cs typeface="B Mitra" pitchFamily="2" charset="-78"/>
              </a:rPr>
              <a:t>آیا در زنان 40 تا 50 ساله، انجام غربالگری با ماموگرافی در مقایسه با عدم انجام آن میزان مرگ ناشی از سرطان پستان را کاهش می دهد؟</a:t>
            </a:r>
            <a:endParaRPr lang="en-US" sz="4000" dirty="0" smtClean="0">
              <a:cs typeface="B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04775"/>
            <a:ext cx="97536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1534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MeSH</a:t>
            </a:r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Subject Headings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95300" y="2057400"/>
            <a:ext cx="8153400" cy="4219575"/>
          </a:xfrm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standard terminology used by the indexer and helps 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articles on the topic, regardless of the exact wording used by the authors. </a:t>
            </a:r>
            <a:endParaRPr lang="tr-TR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ontrolled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vocabulary of subject terms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it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another feature built into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PubMed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enhance retrieval of best evidence</a:t>
            </a: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algn="just">
              <a:buFontTx/>
              <a:buNone/>
              <a:defRPr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Tx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04775"/>
            <a:ext cx="97536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04775"/>
            <a:ext cx="97536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2713" y="1228725"/>
            <a:ext cx="6553200" cy="52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Oval 2"/>
          <p:cNvSpPr>
            <a:spLocks noChangeArrowheads="1"/>
          </p:cNvSpPr>
          <p:nvPr/>
        </p:nvSpPr>
        <p:spPr bwMode="auto">
          <a:xfrm>
            <a:off x="1219200" y="3048000"/>
            <a:ext cx="12954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sp>
        <p:nvSpPr>
          <p:cNvPr id="27652" name="Oval 3"/>
          <p:cNvSpPr>
            <a:spLocks noChangeArrowheads="1"/>
          </p:cNvSpPr>
          <p:nvPr/>
        </p:nvSpPr>
        <p:spPr bwMode="auto">
          <a:xfrm>
            <a:off x="5867400" y="3048000"/>
            <a:ext cx="15240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sp>
        <p:nvSpPr>
          <p:cNvPr id="27653" name="Oval 4"/>
          <p:cNvSpPr>
            <a:spLocks noChangeArrowheads="1"/>
          </p:cNvSpPr>
          <p:nvPr/>
        </p:nvSpPr>
        <p:spPr bwMode="auto">
          <a:xfrm>
            <a:off x="6096000" y="3505200"/>
            <a:ext cx="1143000" cy="6096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sp>
        <p:nvSpPr>
          <p:cNvPr id="27654" name="Oval 5"/>
          <p:cNvSpPr>
            <a:spLocks noChangeArrowheads="1"/>
          </p:cNvSpPr>
          <p:nvPr/>
        </p:nvSpPr>
        <p:spPr bwMode="auto">
          <a:xfrm>
            <a:off x="1219200" y="4876800"/>
            <a:ext cx="2895600" cy="8382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sp>
        <p:nvSpPr>
          <p:cNvPr id="27655" name="Right Arrow 6"/>
          <p:cNvSpPr>
            <a:spLocks noChangeArrowheads="1"/>
          </p:cNvSpPr>
          <p:nvPr/>
        </p:nvSpPr>
        <p:spPr bwMode="auto">
          <a:xfrm>
            <a:off x="5791200" y="3581400"/>
            <a:ext cx="444500" cy="304800"/>
          </a:xfrm>
          <a:prstGeom prst="rightArrow">
            <a:avLst>
              <a:gd name="adj1" fmla="val 50000"/>
              <a:gd name="adj2" fmla="val 52770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230688"/>
            <a:ext cx="45720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Subheadings describe specific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aspects of the subject.</a:t>
            </a:r>
            <a:r>
              <a:rPr lang="tr-T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Click if apropriate.</a:t>
            </a:r>
            <a:endParaRPr lang="en-US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7657" name="Right Arrow 7"/>
          <p:cNvSpPr>
            <a:spLocks noChangeArrowheads="1"/>
          </p:cNvSpPr>
          <p:nvPr/>
        </p:nvSpPr>
        <p:spPr bwMode="auto">
          <a:xfrm>
            <a:off x="1143000" y="3886200"/>
            <a:ext cx="565150" cy="484188"/>
          </a:xfrm>
          <a:prstGeom prst="rightArrow">
            <a:avLst>
              <a:gd name="adj1" fmla="val 50000"/>
              <a:gd name="adj2" fmla="val 50023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2400">
              <a:latin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44850" y="3573463"/>
            <a:ext cx="2540000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Click to add to search builder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03888"/>
            <a:ext cx="4572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Tick out the a</a:t>
            </a:r>
            <a:r>
              <a:rPr lang="tr-T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propriate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box to b</a:t>
            </a:r>
            <a:r>
              <a:rPr lang="tr-TR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r</a:t>
            </a:r>
            <a:r>
              <a:rPr lang="en-US" sz="1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oaden</a:t>
            </a: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endParaRPr lang="tr-TR" sz="1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or narrow the search for your interest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04775"/>
            <a:ext cx="9753600" cy="706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MeSH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is a vocabulary of subject headings and subheadings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Subject terms are selected and approved for use by NLM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Each year subject headings are revised with additions and deletions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Used to describe the subject content of all publication types in PubMed and in the 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ibrary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catalog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endParaRPr lang="en-US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Hierarchy of terms with broad and narrow terms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Advantages</a:t>
            </a:r>
            <a:r>
              <a:rPr lang="tr-T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MeSH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Consistency in meaning of terms is maintained over time</a:t>
            </a:r>
          </a:p>
          <a:p>
            <a:pPr algn="just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Synonyms are organized under one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MeSH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term</a:t>
            </a:r>
          </a:p>
          <a:p>
            <a:pPr algn="just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Allows for both specific and comprehensive results</a:t>
            </a:r>
          </a:p>
          <a:p>
            <a:pPr algn="just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Cuts down on irrelevant retrieval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controlled vocabulary is a distinctive feature of MEDLINE. </a:t>
            </a:r>
            <a:endParaRPr lang="tr-T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imposes uniformity and consistency to the indexing of biomedical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literature. </a:t>
            </a:r>
            <a:endParaRPr lang="tr-TR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terms are arranged in a hierarchical categorized manner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Tree Structures and are updated annually.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Searching using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allows you to overcome problems of spelling and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terminology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especially when you might not be aware of different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spellings or terminology</a:t>
            </a:r>
            <a:r>
              <a:rPr lang="tr-TR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447800"/>
            <a:ext cx="66802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Oval 5"/>
          <p:cNvSpPr>
            <a:spLocks noChangeArrowheads="1"/>
          </p:cNvSpPr>
          <p:nvPr/>
        </p:nvSpPr>
        <p:spPr bwMode="auto">
          <a:xfrm>
            <a:off x="5562600" y="4267200"/>
            <a:ext cx="990600" cy="3048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528638"/>
            <a:ext cx="8610601" cy="1143000"/>
          </a:xfrm>
        </p:spPr>
        <p:txBody>
          <a:bodyPr>
            <a:normAutofit fontScale="90000"/>
          </a:bodyPr>
          <a:lstStyle/>
          <a:p>
            <a:pPr rtl="1" eaLnBrk="1" hangingPunct="1">
              <a:lnSpc>
                <a:spcPct val="120000"/>
              </a:lnSpc>
              <a:defRPr/>
            </a:pPr>
            <a:r>
              <a:rPr lang="fa-IR" sz="3000" b="1" dirty="0" smtClean="0">
                <a:solidFill>
                  <a:srgbClr val="002060"/>
                </a:solidFill>
              </a:rPr>
              <a:t>جستجوی </a:t>
            </a:r>
            <a:r>
              <a:rPr lang="en-US" sz="3000" b="1" dirty="0" smtClean="0">
                <a:solidFill>
                  <a:srgbClr val="002060"/>
                </a:solidFill>
              </a:rPr>
              <a:t>MEDLINE</a:t>
            </a:r>
            <a:r>
              <a:rPr lang="fa-IR" sz="3000" b="1" dirty="0" smtClean="0">
                <a:solidFill>
                  <a:srgbClr val="002060"/>
                </a:solidFill>
              </a:rPr>
              <a:t/>
            </a:r>
            <a:br>
              <a:rPr lang="fa-IR" sz="3000" b="1" dirty="0" smtClean="0">
                <a:solidFill>
                  <a:srgbClr val="002060"/>
                </a:solidFill>
              </a:rPr>
            </a:br>
            <a:r>
              <a:rPr lang="en-US" sz="3000" b="1" dirty="0" smtClean="0">
                <a:solidFill>
                  <a:srgbClr val="002060"/>
                </a:solidFill>
              </a:rPr>
              <a:t>Medical Subject Headings (</a:t>
            </a:r>
            <a:r>
              <a:rPr lang="en-US" sz="3000" b="1" dirty="0" err="1" smtClean="0">
                <a:solidFill>
                  <a:srgbClr val="002060"/>
                </a:solidFill>
              </a:rPr>
              <a:t>MeSH</a:t>
            </a:r>
            <a:r>
              <a:rPr lang="en-US" sz="3000" b="1" dirty="0" smtClean="0">
                <a:solidFill>
                  <a:srgbClr val="002060"/>
                </a:solidFill>
              </a:rPr>
              <a:t>)</a:t>
            </a:r>
            <a:r>
              <a:rPr lang="fa-IR" sz="3000" b="1" dirty="0" smtClean="0">
                <a:solidFill>
                  <a:srgbClr val="002060"/>
                </a:solidFill>
              </a:rPr>
              <a:t/>
            </a:r>
            <a:br>
              <a:rPr lang="fa-IR" sz="3000" b="1" dirty="0" smtClean="0">
                <a:solidFill>
                  <a:srgbClr val="002060"/>
                </a:solidFill>
              </a:rPr>
            </a:br>
            <a:endParaRPr lang="en-US" sz="3000" b="1" dirty="0" smtClean="0">
              <a:solidFill>
                <a:srgbClr val="002060"/>
              </a:solidFill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>
          <a:xfrm>
            <a:off x="566738" y="1844675"/>
            <a:ext cx="8001000" cy="3835400"/>
          </a:xfrm>
        </p:spPr>
        <p:txBody>
          <a:bodyPr/>
          <a:lstStyle/>
          <a:p>
            <a:pPr algn="r" rtl="1" eaLnBrk="1" hangingPunct="1">
              <a:lnSpc>
                <a:spcPct val="110000"/>
              </a:lnSpc>
              <a:defRPr/>
            </a:pPr>
            <a:r>
              <a:rPr lang="fa-IR" sz="3400" dirty="0" smtClean="0">
                <a:cs typeface="B Mitra" pitchFamily="2" charset="-78"/>
              </a:rPr>
              <a:t>دلیل ایجاد </a:t>
            </a:r>
            <a:r>
              <a:rPr lang="en-US" sz="3400" dirty="0" err="1" smtClean="0">
                <a:cs typeface="B Mitra" pitchFamily="2" charset="-78"/>
              </a:rPr>
              <a:t>MeSH</a:t>
            </a:r>
            <a:r>
              <a:rPr lang="fa-IR" sz="3400" dirty="0" smtClean="0">
                <a:cs typeface="B Mitra" pitchFamily="2" charset="-78"/>
              </a:rPr>
              <a:t> این بود که همه مقاله هایی که در مورد یک موضوع هستند تحت یک عنوان استاندارد لیست شوند</a:t>
            </a:r>
            <a:endParaRPr lang="en-US" sz="3400" dirty="0" smtClean="0">
              <a:cs typeface="B Mitra" pitchFamily="2" charset="-78"/>
            </a:endParaRPr>
          </a:p>
          <a:p>
            <a:pPr algn="r" rtl="1" eaLnBrk="1" hangingPunct="1">
              <a:lnSpc>
                <a:spcPct val="110000"/>
              </a:lnSpc>
              <a:defRPr/>
            </a:pPr>
            <a:endParaRPr lang="fa-IR" sz="3400" dirty="0" smtClean="0">
              <a:cs typeface="B Mitra" pitchFamily="2" charset="-78"/>
            </a:endParaRPr>
          </a:p>
          <a:p>
            <a:pPr algn="r" rtl="1" eaLnBrk="1" hangingPunct="1">
              <a:lnSpc>
                <a:spcPct val="110000"/>
              </a:lnSpc>
              <a:defRPr/>
            </a:pPr>
            <a:r>
              <a:rPr lang="fa-IR" sz="3400" dirty="0" smtClean="0">
                <a:cs typeface="B Mitra" pitchFamily="2" charset="-78"/>
              </a:rPr>
              <a:t>موثرترین راه جستجوی </a:t>
            </a:r>
            <a:r>
              <a:rPr lang="en-US" sz="3400" dirty="0" smtClean="0">
                <a:cs typeface="B Mitra" pitchFamily="2" charset="-78"/>
              </a:rPr>
              <a:t>Medline</a:t>
            </a:r>
            <a:r>
              <a:rPr lang="fa-IR" sz="3400" dirty="0" smtClean="0">
                <a:cs typeface="B Mitra" pitchFamily="2" charset="-78"/>
              </a:rPr>
              <a:t> استفاده از </a:t>
            </a:r>
            <a:r>
              <a:rPr lang="en-US" sz="3400" dirty="0" err="1" smtClean="0">
                <a:cs typeface="B Mitra" pitchFamily="2" charset="-78"/>
              </a:rPr>
              <a:t>MeSH</a:t>
            </a:r>
            <a:r>
              <a:rPr lang="fa-IR" sz="3400" dirty="0" smtClean="0">
                <a:cs typeface="B Mitra" pitchFamily="2" charset="-78"/>
              </a:rPr>
              <a:t> در حد ممکن است.</a:t>
            </a:r>
          </a:p>
          <a:p>
            <a:pPr algn="r" rtl="1" eaLnBrk="1" hangingPunct="1">
              <a:lnSpc>
                <a:spcPct val="110000"/>
              </a:lnSpc>
              <a:buFont typeface="Verdana" pitchFamily="34" charset="0"/>
              <a:buNone/>
              <a:defRPr/>
            </a:pPr>
            <a:endParaRPr lang="en-US" sz="3400" dirty="0" smtClean="0">
              <a:solidFill>
                <a:schemeClr val="tx2"/>
              </a:solidFill>
              <a:cs typeface="B Mitr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442913"/>
            <a:ext cx="7778750" cy="604837"/>
          </a:xfrm>
        </p:spPr>
        <p:txBody>
          <a:bodyPr>
            <a:normAutofit fontScale="90000"/>
          </a:bodyPr>
          <a:lstStyle/>
          <a:p>
            <a:pPr rtl="1" eaLnBrk="1" hangingPunct="1">
              <a:defRPr/>
            </a:pPr>
            <a:r>
              <a:rPr lang="fa-IR" sz="3400" b="1" dirty="0" smtClean="0">
                <a:solidFill>
                  <a:srgbClr val="002060"/>
                </a:solidFill>
                <a:cs typeface="B Nazanin" pitchFamily="2" charset="-78"/>
              </a:rPr>
              <a:t>جستجوی </a:t>
            </a:r>
            <a:r>
              <a:rPr lang="en-US" sz="3400" b="1" dirty="0" smtClean="0">
                <a:solidFill>
                  <a:srgbClr val="002060"/>
                </a:solidFill>
                <a:cs typeface="B Nazanin" pitchFamily="2" charset="-78"/>
              </a:rPr>
              <a:t>MEDLINE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219200"/>
            <a:ext cx="7845425" cy="5638800"/>
          </a:xfrm>
        </p:spPr>
        <p:txBody>
          <a:bodyPr/>
          <a:lstStyle/>
          <a:p>
            <a:pPr algn="r" rtl="1" eaLnBrk="1" hangingPunct="1">
              <a:lnSpc>
                <a:spcPct val="80000"/>
              </a:lnSpc>
              <a:buSzTx/>
              <a:buFont typeface="Wingdings" pitchFamily="2" charset="2"/>
              <a:buChar char="§"/>
              <a:defRPr/>
            </a:pPr>
            <a:r>
              <a:rPr lang="fa-IR" sz="3100" b="1" dirty="0" smtClean="0">
                <a:cs typeface="B Mitra" pitchFamily="2" charset="-78"/>
              </a:rPr>
              <a:t>برای جستجوی مقالاتی که یک کلمه در عنوان، یا نام نویسنده آن ها وجود دارد:</a:t>
            </a:r>
          </a:p>
          <a:p>
            <a:pPr rtl="1" eaLnBrk="1" hangingPunct="1">
              <a:lnSpc>
                <a:spcPct val="80000"/>
              </a:lnSpc>
              <a:buSzTx/>
              <a:buFont typeface="Wingdings" pitchFamily="2" charset="2"/>
              <a:buNone/>
              <a:defRPr/>
            </a:pPr>
            <a:r>
              <a:rPr lang="en-US" sz="2000" b="1" dirty="0" smtClean="0">
                <a:cs typeface="B Mitra" pitchFamily="2" charset="-78"/>
              </a:rPr>
              <a:t>Tehran[title] </a:t>
            </a:r>
          </a:p>
          <a:p>
            <a:pPr rtl="1" eaLnBrk="1" hangingPunct="1">
              <a:lnSpc>
                <a:spcPct val="80000"/>
              </a:lnSpc>
              <a:buSzTx/>
              <a:buFont typeface="Wingdings" pitchFamily="2" charset="2"/>
              <a:buNone/>
              <a:defRPr/>
            </a:pPr>
            <a:r>
              <a:rPr lang="en-US" sz="2000" b="1" dirty="0" smtClean="0">
                <a:cs typeface="B Mitra" pitchFamily="2" charset="-78"/>
              </a:rPr>
              <a:t>Rothman[Author]</a:t>
            </a:r>
            <a:endParaRPr lang="fa-IR" sz="2000" b="1" dirty="0" smtClean="0">
              <a:cs typeface="B Mitra" pitchFamily="2" charset="-78"/>
            </a:endParaRPr>
          </a:p>
          <a:p>
            <a:pPr algn="r" rtl="1" eaLnBrk="1" hangingPunct="1">
              <a:lnSpc>
                <a:spcPct val="80000"/>
              </a:lnSpc>
              <a:buSzTx/>
              <a:buFont typeface="Wingdings" pitchFamily="2" charset="2"/>
              <a:buChar char="§"/>
              <a:defRPr/>
            </a:pPr>
            <a:r>
              <a:rPr lang="fa-IR" sz="3100" b="1" dirty="0" smtClean="0">
                <a:cs typeface="B Mitra" pitchFamily="2" charset="-78"/>
              </a:rPr>
              <a:t>برای جستجوی یک عبارت:  </a:t>
            </a:r>
            <a:endParaRPr lang="en-US" sz="3100" b="1" dirty="0" smtClean="0">
              <a:cs typeface="B Mitra" pitchFamily="2" charset="-78"/>
            </a:endParaRPr>
          </a:p>
          <a:p>
            <a:pPr rtl="1" eaLnBrk="1" hangingPunct="1">
              <a:lnSpc>
                <a:spcPct val="80000"/>
              </a:lnSpc>
              <a:buSzTx/>
              <a:buFont typeface="Wingdings" pitchFamily="2" charset="2"/>
              <a:buNone/>
              <a:defRPr/>
            </a:pPr>
            <a:r>
              <a:rPr lang="fa-IR" sz="3100" b="1" dirty="0" smtClean="0">
                <a:cs typeface="B Mitra" pitchFamily="2" charset="-78"/>
              </a:rPr>
              <a:t>           </a:t>
            </a:r>
            <a:r>
              <a:rPr lang="en-US" sz="3100" b="1" dirty="0" smtClean="0">
                <a:cs typeface="B Mitra" pitchFamily="2" charset="-78"/>
              </a:rPr>
              <a:t> </a:t>
            </a:r>
            <a:r>
              <a:rPr lang="en-US" sz="2000" b="1" dirty="0" smtClean="0">
                <a:latin typeface="Arial"/>
                <a:cs typeface="B Mitra" pitchFamily="2" charset="-78"/>
              </a:rPr>
              <a:t>“</a:t>
            </a:r>
            <a:r>
              <a:rPr lang="en-US" sz="2000" b="1" dirty="0" smtClean="0">
                <a:cs typeface="B Mitra" pitchFamily="2" charset="-78"/>
              </a:rPr>
              <a:t>lead poisoning</a:t>
            </a:r>
            <a:r>
              <a:rPr lang="en-US" sz="2000" b="1" dirty="0" smtClean="0">
                <a:latin typeface="Arial"/>
                <a:cs typeface="B Mitra" pitchFamily="2" charset="-78"/>
              </a:rPr>
              <a:t>”</a:t>
            </a:r>
            <a:r>
              <a:rPr lang="fa-IR" sz="2000" b="1" dirty="0" smtClean="0">
                <a:cs typeface="B Mitra" pitchFamily="2" charset="-78"/>
              </a:rPr>
              <a:t> </a:t>
            </a:r>
            <a:endParaRPr lang="en-US" sz="2000" b="1" dirty="0" smtClean="0">
              <a:cs typeface="B Mitra" pitchFamily="2" charset="-78"/>
            </a:endParaRPr>
          </a:p>
          <a:p>
            <a:pPr algn="r" rtl="1" eaLnBrk="1" hangingPunct="1">
              <a:lnSpc>
                <a:spcPct val="80000"/>
              </a:lnSpc>
              <a:buSzTx/>
              <a:buFont typeface="Wingdings" pitchFamily="2" charset="2"/>
              <a:buChar char="§"/>
              <a:defRPr/>
            </a:pPr>
            <a:r>
              <a:rPr lang="fa-IR" sz="3100" b="1" dirty="0" smtClean="0">
                <a:cs typeface="B Mitra" pitchFamily="2" charset="-78"/>
              </a:rPr>
              <a:t>استفاده از عملگرهای شرطی </a:t>
            </a:r>
            <a:r>
              <a:rPr lang="en-US" sz="2300" b="1" dirty="0" smtClean="0">
                <a:cs typeface="B Mitra" pitchFamily="2" charset="-78"/>
              </a:rPr>
              <a:t>AND</a:t>
            </a:r>
            <a:r>
              <a:rPr lang="fa-IR" sz="2300" b="1" dirty="0" smtClean="0">
                <a:cs typeface="B Mitra" pitchFamily="2" charset="-78"/>
              </a:rPr>
              <a:t>، </a:t>
            </a:r>
            <a:r>
              <a:rPr lang="en-US" sz="2300" b="1" dirty="0" smtClean="0">
                <a:cs typeface="B Mitra" pitchFamily="2" charset="-78"/>
              </a:rPr>
              <a:t>OR</a:t>
            </a:r>
            <a:r>
              <a:rPr lang="fa-IR" sz="2300" b="1" dirty="0" smtClean="0">
                <a:cs typeface="B Mitra" pitchFamily="2" charset="-78"/>
              </a:rPr>
              <a:t>:</a:t>
            </a:r>
            <a:endParaRPr lang="en-US" sz="2300" b="1" dirty="0" smtClean="0">
              <a:cs typeface="B Mitra" pitchFamily="2" charset="-78"/>
            </a:endParaRPr>
          </a:p>
          <a:p>
            <a:pPr rtl="1" eaLnBrk="1" hangingPunct="1">
              <a:lnSpc>
                <a:spcPct val="80000"/>
              </a:lnSpc>
              <a:buSzTx/>
              <a:buFont typeface="Wingdings" pitchFamily="2" charset="2"/>
              <a:buNone/>
              <a:defRPr/>
            </a:pPr>
            <a:r>
              <a:rPr lang="en-US" sz="2000" b="1" dirty="0" smtClean="0">
                <a:cs typeface="B Mitra" pitchFamily="2" charset="-78"/>
              </a:rPr>
              <a:t>Tehran AND </a:t>
            </a:r>
            <a:r>
              <a:rPr lang="en-US" sz="2000" b="1" dirty="0" smtClean="0">
                <a:latin typeface="Arial"/>
                <a:cs typeface="B Mitra" pitchFamily="2" charset="-78"/>
              </a:rPr>
              <a:t>“</a:t>
            </a:r>
            <a:r>
              <a:rPr lang="en-US" sz="2000" b="1" dirty="0" smtClean="0">
                <a:cs typeface="B Mitra" pitchFamily="2" charset="-78"/>
              </a:rPr>
              <a:t>public health</a:t>
            </a:r>
            <a:r>
              <a:rPr lang="en-US" sz="2000" b="1" dirty="0" smtClean="0">
                <a:latin typeface="Arial"/>
                <a:cs typeface="B Mitra" pitchFamily="2" charset="-78"/>
              </a:rPr>
              <a:t>”</a:t>
            </a:r>
            <a:r>
              <a:rPr lang="en-US" sz="2000" b="1" dirty="0" smtClean="0">
                <a:cs typeface="B Mitra" pitchFamily="2" charset="-78"/>
              </a:rPr>
              <a:t> </a:t>
            </a:r>
          </a:p>
          <a:p>
            <a:pPr rtl="1" eaLnBrk="1" hangingPunct="1">
              <a:lnSpc>
                <a:spcPct val="80000"/>
              </a:lnSpc>
              <a:buSzTx/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/>
                <a:cs typeface="B Mitra" pitchFamily="2" charset="-78"/>
              </a:rPr>
              <a:t>“</a:t>
            </a:r>
            <a:r>
              <a:rPr lang="en-US" sz="2000" b="1" dirty="0" smtClean="0">
                <a:cs typeface="B Mitra" pitchFamily="2" charset="-78"/>
              </a:rPr>
              <a:t>traffic injury</a:t>
            </a:r>
            <a:r>
              <a:rPr lang="en-US" sz="2000" b="1" dirty="0" smtClean="0">
                <a:latin typeface="Arial"/>
                <a:cs typeface="B Mitra" pitchFamily="2" charset="-78"/>
              </a:rPr>
              <a:t>”</a:t>
            </a:r>
            <a:r>
              <a:rPr lang="en-US" sz="2000" b="1" dirty="0" smtClean="0">
                <a:cs typeface="B Mitra" pitchFamily="2" charset="-78"/>
              </a:rPr>
              <a:t> OR Iran[Title]</a:t>
            </a:r>
            <a:endParaRPr lang="fa-IR" sz="3100" b="1" dirty="0" smtClean="0">
              <a:cs typeface="B Mitra" pitchFamily="2" charset="-78"/>
            </a:endParaRPr>
          </a:p>
          <a:p>
            <a:pPr algn="r" rtl="1" eaLnBrk="1" hangingPunct="1">
              <a:lnSpc>
                <a:spcPct val="80000"/>
              </a:lnSpc>
              <a:buSzTx/>
              <a:buFont typeface="Wingdings" pitchFamily="2" charset="2"/>
              <a:buChar char="§"/>
              <a:defRPr/>
            </a:pPr>
            <a:endParaRPr lang="en-US" sz="2700" b="1" dirty="0" smtClean="0">
              <a:cs typeface="B Mitra" pitchFamily="2" charset="-78"/>
            </a:endParaRPr>
          </a:p>
          <a:p>
            <a:pPr algn="r" rtl="1" eaLnBrk="1" hangingPunct="1">
              <a:lnSpc>
                <a:spcPct val="80000"/>
              </a:lnSpc>
              <a:buSzTx/>
              <a:buFont typeface="Wingdings" pitchFamily="2" charset="2"/>
              <a:buChar char="§"/>
              <a:defRPr/>
            </a:pPr>
            <a:endParaRPr lang="fa-IR" sz="3100" b="1" dirty="0" smtClean="0">
              <a:cs typeface="B Mitra" pitchFamily="2" charset="-78"/>
            </a:endParaRPr>
          </a:p>
          <a:p>
            <a:pPr algn="r" rtl="1" eaLnBrk="1" hangingPunct="1">
              <a:lnSpc>
                <a:spcPct val="80000"/>
              </a:lnSpc>
              <a:buSzTx/>
              <a:buFont typeface="Wingdings" pitchFamily="2" charset="2"/>
              <a:buChar char="§"/>
              <a:defRPr/>
            </a:pPr>
            <a:endParaRPr lang="fa-IR" sz="3100" b="1" dirty="0" smtClean="0">
              <a:cs typeface="B Mitra" pitchFamily="2" charset="-78"/>
            </a:endParaRPr>
          </a:p>
          <a:p>
            <a:pPr lvl="1" algn="r" rt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2700" b="1" dirty="0" smtClean="0">
              <a:cs typeface="B Mitra" pitchFamily="2" charset="-78"/>
            </a:endParaRPr>
          </a:p>
          <a:p>
            <a:pPr lvl="1" algn="r" rt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endParaRPr lang="en-US" sz="2700" b="1" dirty="0" smtClean="0">
              <a:cs typeface="B Mitra" pitchFamily="2" charset="-78"/>
            </a:endParaRPr>
          </a:p>
          <a:p>
            <a:pPr algn="r" rtl="1" eaLnBrk="1" hangingPunct="1">
              <a:lnSpc>
                <a:spcPct val="80000"/>
              </a:lnSpc>
              <a:buSzTx/>
              <a:buFont typeface="Wingdings" pitchFamily="2" charset="2"/>
              <a:buChar char="§"/>
              <a:defRPr/>
            </a:pPr>
            <a:endParaRPr lang="en-US" sz="3100" b="1" dirty="0" smtClean="0">
              <a:cs typeface="B Mitra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rtl="1" eaLnBrk="1" hangingPunct="1"/>
            <a:r>
              <a:rPr lang="fa-IR" altLang="fa-IR" sz="3800" smtClean="0"/>
              <a:t>خدمات و امکانات دیگر </a:t>
            </a:r>
            <a:r>
              <a:rPr lang="en-US" altLang="fa-IR" sz="3800" smtClean="0"/>
              <a:t>PubMed</a:t>
            </a:r>
            <a:r>
              <a:rPr lang="fa-IR" altLang="fa-IR" sz="3800" smtClean="0"/>
              <a:t>برای جستجو</a:t>
            </a:r>
            <a:endParaRPr lang="en-US" altLang="fa-IR" sz="3800" smtClean="0"/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fa-IR" altLang="fa-IR" smtClean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M.shirazi Pubmed seminar</a:t>
            </a:r>
            <a:endParaRPr lang="en-US" dirty="0"/>
          </a:p>
        </p:txBody>
      </p:sp>
      <p:sp>
        <p:nvSpPr>
          <p:cNvPr id="440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</p:spPr>
        <p:txBody>
          <a:bodyPr/>
          <a:lstStyle/>
          <a:p>
            <a:fld id="{165C2619-C28F-42A2-82D5-049930E0DB87}" type="slidenum">
              <a:rPr lang="ar-SA" altLang="fa-IR" smtClean="0"/>
              <a:pPr/>
              <a:t>9</a:t>
            </a:fld>
            <a:endParaRPr lang="en-US" altLang="fa-IR" smtClean="0"/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1042988" y="2254250"/>
            <a:ext cx="684212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altLang="fa-IR" sz="3200">
                <a:solidFill>
                  <a:srgbClr val="CC3300"/>
                </a:solidFill>
              </a:rPr>
              <a:t>Journals Database</a:t>
            </a:r>
            <a:r>
              <a:rPr lang="en-US" altLang="fa-IR" sz="3200">
                <a:hlinkClick r:id="rId3"/>
              </a:rPr>
              <a:t> </a:t>
            </a:r>
            <a:endParaRPr lang="fa-IR" altLang="fa-IR" sz="3200"/>
          </a:p>
          <a:p>
            <a:r>
              <a:rPr lang="en-US" altLang="fa-IR" sz="3200"/>
              <a:t/>
            </a:r>
            <a:br>
              <a:rPr lang="en-US" altLang="fa-IR" sz="3200"/>
            </a:br>
            <a:r>
              <a:rPr lang="en-US" altLang="fa-IR" sz="3200">
                <a:solidFill>
                  <a:srgbClr val="CC3300"/>
                </a:solidFill>
              </a:rPr>
              <a:t>MeSH Database</a:t>
            </a:r>
            <a:r>
              <a:rPr lang="en-US" altLang="fa-IR" sz="3200">
                <a:hlinkClick r:id="rId4"/>
              </a:rPr>
              <a:t> </a:t>
            </a:r>
            <a:endParaRPr lang="fa-IR" altLang="fa-IR" sz="3200"/>
          </a:p>
          <a:p>
            <a:r>
              <a:rPr lang="en-US" altLang="fa-IR" sz="3200"/>
              <a:t/>
            </a:r>
            <a:br>
              <a:rPr lang="en-US" altLang="fa-IR" sz="3200"/>
            </a:br>
            <a:endParaRPr lang="en-US" altLang="fa-IR" sz="320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_rels/them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theme/theme1.xml><?xml version="1.0" encoding="utf-8"?>
<a:theme xmlns:a="http://schemas.openxmlformats.org/drawingml/2006/main" name="powerpoint-template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800609"/>
      </a:lt2>
      <a:accent1>
        <a:srgbClr val="96261A"/>
      </a:accent1>
      <a:accent2>
        <a:srgbClr val="B02E1E"/>
      </a:accent2>
      <a:accent3>
        <a:srgbClr val="FFFFFF"/>
      </a:accent3>
      <a:accent4>
        <a:srgbClr val="404040"/>
      </a:accent4>
      <a:accent5>
        <a:srgbClr val="C9ACAB"/>
      </a:accent5>
      <a:accent6>
        <a:srgbClr val="9F291A"/>
      </a:accent6>
      <a:hlink>
        <a:srgbClr val="B52B1A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C75F06"/>
        </a:lt2>
        <a:accent1>
          <a:srgbClr val="E07D06"/>
        </a:accent1>
        <a:accent2>
          <a:srgbClr val="F2A016"/>
        </a:accent2>
        <a:accent3>
          <a:srgbClr val="FFFFFF"/>
        </a:accent3>
        <a:accent4>
          <a:srgbClr val="404040"/>
        </a:accent4>
        <a:accent5>
          <a:srgbClr val="EDBFAA"/>
        </a:accent5>
        <a:accent6>
          <a:srgbClr val="DB9113"/>
        </a:accent6>
        <a:hlink>
          <a:srgbClr val="F7C9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CE5C16"/>
        </a:lt2>
        <a:accent1>
          <a:srgbClr val="E3852B"/>
        </a:accent1>
        <a:accent2>
          <a:srgbClr val="E79235"/>
        </a:accent2>
        <a:accent3>
          <a:srgbClr val="FFFFFF"/>
        </a:accent3>
        <a:accent4>
          <a:srgbClr val="404040"/>
        </a:accent4>
        <a:accent5>
          <a:srgbClr val="EFC2AC"/>
        </a:accent5>
        <a:accent6>
          <a:srgbClr val="D1842F"/>
        </a:accent6>
        <a:hlink>
          <a:srgbClr val="F09E3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D5D16"/>
        </a:lt2>
        <a:accent1>
          <a:srgbClr val="ED5B10"/>
        </a:accent1>
        <a:accent2>
          <a:srgbClr val="F5A526"/>
        </a:accent2>
        <a:accent3>
          <a:srgbClr val="FFFFFF"/>
        </a:accent3>
        <a:accent4>
          <a:srgbClr val="404040"/>
        </a:accent4>
        <a:accent5>
          <a:srgbClr val="F4B5AA"/>
        </a:accent5>
        <a:accent6>
          <a:srgbClr val="DE9521"/>
        </a:accent6>
        <a:hlink>
          <a:srgbClr val="FABD4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B33617"/>
        </a:lt2>
        <a:accent1>
          <a:srgbClr val="DC6900"/>
        </a:accent1>
        <a:accent2>
          <a:srgbClr val="ED9500"/>
        </a:accent2>
        <a:accent3>
          <a:srgbClr val="FFFFFF"/>
        </a:accent3>
        <a:accent4>
          <a:srgbClr val="404040"/>
        </a:accent4>
        <a:accent5>
          <a:srgbClr val="EBB9AA"/>
        </a:accent5>
        <a:accent6>
          <a:srgbClr val="D78700"/>
        </a:accent6>
        <a:hlink>
          <a:srgbClr val="F8BE1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FE3902"/>
        </a:lt2>
        <a:accent1>
          <a:srgbClr val="FF6B03"/>
        </a:accent1>
        <a:accent2>
          <a:srgbClr val="FF8308"/>
        </a:accent2>
        <a:accent3>
          <a:srgbClr val="FFFFFF"/>
        </a:accent3>
        <a:accent4>
          <a:srgbClr val="404040"/>
        </a:accent4>
        <a:accent5>
          <a:srgbClr val="FFBAAA"/>
        </a:accent5>
        <a:accent6>
          <a:srgbClr val="E77606"/>
        </a:accent6>
        <a:hlink>
          <a:srgbClr val="FFA90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BF1D18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C7271E"/>
        </a:lt2>
        <a:accent1>
          <a:srgbClr val="CF0E09"/>
        </a:accent1>
        <a:accent2>
          <a:srgbClr val="E92147"/>
        </a:accent2>
        <a:accent3>
          <a:srgbClr val="FFFFFF"/>
        </a:accent3>
        <a:accent4>
          <a:srgbClr val="404040"/>
        </a:accent4>
        <a:accent5>
          <a:srgbClr val="E4AAAA"/>
        </a:accent5>
        <a:accent6>
          <a:srgbClr val="D31D3F"/>
        </a:accent6>
        <a:hlink>
          <a:srgbClr val="F4842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C1006"/>
        </a:lt2>
        <a:accent1>
          <a:srgbClr val="FF5000"/>
        </a:accent1>
        <a:accent2>
          <a:srgbClr val="FF725E"/>
        </a:accent2>
        <a:accent3>
          <a:srgbClr val="FFFFFF"/>
        </a:accent3>
        <a:accent4>
          <a:srgbClr val="404040"/>
        </a:accent4>
        <a:accent5>
          <a:srgbClr val="FFB3AA"/>
        </a:accent5>
        <a:accent6>
          <a:srgbClr val="E76754"/>
        </a:accent6>
        <a:hlink>
          <a:srgbClr val="FF4D4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620000"/>
        </a:lt2>
        <a:accent1>
          <a:srgbClr val="9F0000"/>
        </a:accent1>
        <a:accent2>
          <a:srgbClr val="CE0000"/>
        </a:accent2>
        <a:accent3>
          <a:srgbClr val="FFFFFF"/>
        </a:accent3>
        <a:accent4>
          <a:srgbClr val="404040"/>
        </a:accent4>
        <a:accent5>
          <a:srgbClr val="CDAAAA"/>
        </a:accent5>
        <a:accent6>
          <a:srgbClr val="BA0000"/>
        </a:accent6>
        <a:hlink>
          <a:srgbClr val="FFD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360001"/>
        </a:lt2>
        <a:accent1>
          <a:srgbClr val="5E0203"/>
        </a:accent1>
        <a:accent2>
          <a:srgbClr val="B40406"/>
        </a:accent2>
        <a:accent3>
          <a:srgbClr val="FFFFFF"/>
        </a:accent3>
        <a:accent4>
          <a:srgbClr val="404040"/>
        </a:accent4>
        <a:accent5>
          <a:srgbClr val="B6AAAA"/>
        </a:accent5>
        <a:accent6>
          <a:srgbClr val="A30305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9207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AC0A0C"/>
        </a:accent1>
        <a:accent2>
          <a:srgbClr val="D10505"/>
        </a:accent2>
        <a:accent3>
          <a:srgbClr val="FFFFFF"/>
        </a:accent3>
        <a:accent4>
          <a:srgbClr val="404040"/>
        </a:accent4>
        <a:accent5>
          <a:srgbClr val="D2AAAA"/>
        </a:accent5>
        <a:accent6>
          <a:srgbClr val="BD0404"/>
        </a:accent6>
        <a:hlink>
          <a:srgbClr val="FF01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800609"/>
        </a:lt2>
        <a:accent1>
          <a:srgbClr val="96261A"/>
        </a:accent1>
        <a:accent2>
          <a:srgbClr val="B02E1E"/>
        </a:accent2>
        <a:accent3>
          <a:srgbClr val="FFFFFF"/>
        </a:accent3>
        <a:accent4>
          <a:srgbClr val="404040"/>
        </a:accent4>
        <a:accent5>
          <a:srgbClr val="C9ACAB"/>
        </a:accent5>
        <a:accent6>
          <a:srgbClr val="9F291A"/>
        </a:accent6>
        <a:hlink>
          <a:srgbClr val="B52B1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S030002547">
  <a:themeElements>
    <a:clrScheme name="Office Theme 1">
      <a:dk1>
        <a:srgbClr val="000000"/>
      </a:dk1>
      <a:lt1>
        <a:srgbClr val="FFE7FF"/>
      </a:lt1>
      <a:dk2>
        <a:srgbClr val="000000"/>
      </a:dk2>
      <a:lt2>
        <a:srgbClr val="B2B2B2"/>
      </a:lt2>
      <a:accent1>
        <a:srgbClr val="E7B6E7"/>
      </a:accent1>
      <a:accent2>
        <a:srgbClr val="FFB4FF"/>
      </a:accent2>
      <a:accent3>
        <a:srgbClr val="FFF1FF"/>
      </a:accent3>
      <a:accent4>
        <a:srgbClr val="000000"/>
      </a:accent4>
      <a:accent5>
        <a:srgbClr val="F1D7F1"/>
      </a:accent5>
      <a:accent6>
        <a:srgbClr val="E7A3E7"/>
      </a:accent6>
      <a:hlink>
        <a:srgbClr val="DC1FDC"/>
      </a:hlink>
      <a:folHlink>
        <a:srgbClr val="750075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7B6E7"/>
        </a:accent1>
        <a:accent2>
          <a:srgbClr val="FFB4FF"/>
        </a:accent2>
        <a:accent3>
          <a:srgbClr val="FFF1FF"/>
        </a:accent3>
        <a:accent4>
          <a:srgbClr val="000000"/>
        </a:accent4>
        <a:accent5>
          <a:srgbClr val="F1D7F1"/>
        </a:accent5>
        <a:accent6>
          <a:srgbClr val="E7A3E7"/>
        </a:accent6>
        <a:hlink>
          <a:srgbClr val="DC1FDC"/>
        </a:hlink>
        <a:folHlink>
          <a:srgbClr val="75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FF00FF"/>
        </a:accent1>
        <a:accent2>
          <a:srgbClr val="EB0044"/>
        </a:accent2>
        <a:accent3>
          <a:srgbClr val="FFF1FF"/>
        </a:accent3>
        <a:accent4>
          <a:srgbClr val="000000"/>
        </a:accent4>
        <a:accent5>
          <a:srgbClr val="FFAAFF"/>
        </a:accent5>
        <a:accent6>
          <a:srgbClr val="D5003D"/>
        </a:accent6>
        <a:hlink>
          <a:srgbClr val="550085"/>
        </a:hlink>
        <a:folHlink>
          <a:srgbClr val="8500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6E619"/>
        </a:accent1>
        <a:accent2>
          <a:srgbClr val="E619E6"/>
        </a:accent2>
        <a:accent3>
          <a:srgbClr val="FFF1FF"/>
        </a:accent3>
        <a:accent4>
          <a:srgbClr val="000000"/>
        </a:accent4>
        <a:accent5>
          <a:srgbClr val="F0F0AB"/>
        </a:accent5>
        <a:accent6>
          <a:srgbClr val="D016D0"/>
        </a:accent6>
        <a:hlink>
          <a:srgbClr val="7A7A0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5E500"/>
        </a:accent1>
        <a:accent2>
          <a:srgbClr val="FF9F00"/>
        </a:accent2>
        <a:accent3>
          <a:srgbClr val="FFF1FF"/>
        </a:accent3>
        <a:accent4>
          <a:srgbClr val="000000"/>
        </a:accent4>
        <a:accent5>
          <a:srgbClr val="F0F0AA"/>
        </a:accent5>
        <a:accent6>
          <a:srgbClr val="E79000"/>
        </a:accent6>
        <a:hlink>
          <a:srgbClr val="800080"/>
        </a:hlink>
        <a:folHlink>
          <a:srgbClr val="003F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7B6E7"/>
        </a:accent1>
        <a:accent2>
          <a:srgbClr val="FFB4FF"/>
        </a:accent2>
        <a:accent3>
          <a:srgbClr val="FFFFFF"/>
        </a:accent3>
        <a:accent4>
          <a:srgbClr val="000000"/>
        </a:accent4>
        <a:accent5>
          <a:srgbClr val="F1D7F1"/>
        </a:accent5>
        <a:accent6>
          <a:srgbClr val="E7A3E7"/>
        </a:accent6>
        <a:hlink>
          <a:srgbClr val="DC1FDC"/>
        </a:hlink>
        <a:folHlink>
          <a:srgbClr val="75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FF"/>
        </a:accent1>
        <a:accent2>
          <a:srgbClr val="EB0044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D5003D"/>
        </a:accent6>
        <a:hlink>
          <a:srgbClr val="550085"/>
        </a:hlink>
        <a:folHlink>
          <a:srgbClr val="8500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E619"/>
        </a:accent1>
        <a:accent2>
          <a:srgbClr val="E619E6"/>
        </a:accent2>
        <a:accent3>
          <a:srgbClr val="FFFFFF"/>
        </a:accent3>
        <a:accent4>
          <a:srgbClr val="000000"/>
        </a:accent4>
        <a:accent5>
          <a:srgbClr val="F0F0AB"/>
        </a:accent5>
        <a:accent6>
          <a:srgbClr val="D016D0"/>
        </a:accent6>
        <a:hlink>
          <a:srgbClr val="7A7A0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5E500"/>
        </a:accent1>
        <a:accent2>
          <a:srgbClr val="FF9F00"/>
        </a:accent2>
        <a:accent3>
          <a:srgbClr val="FFFFFF"/>
        </a:accent3>
        <a:accent4>
          <a:srgbClr val="000000"/>
        </a:accent4>
        <a:accent5>
          <a:srgbClr val="F0F0AA"/>
        </a:accent5>
        <a:accent6>
          <a:srgbClr val="E79000"/>
        </a:accent6>
        <a:hlink>
          <a:srgbClr val="800080"/>
        </a:hlink>
        <a:folHlink>
          <a:srgbClr val="003F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4_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TS030002786">
  <a:themeElements>
    <a:clrScheme name="Office Theme 3">
      <a:dk1>
        <a:srgbClr val="000000"/>
      </a:dk1>
      <a:lt1>
        <a:srgbClr val="AFEEEE"/>
      </a:lt1>
      <a:dk2>
        <a:srgbClr val="000000"/>
      </a:dk2>
      <a:lt2>
        <a:srgbClr val="828282"/>
      </a:lt2>
      <a:accent1>
        <a:srgbClr val="8FD518"/>
      </a:accent1>
      <a:accent2>
        <a:srgbClr val="17D3D3"/>
      </a:accent2>
      <a:accent3>
        <a:srgbClr val="D4F5F5"/>
      </a:accent3>
      <a:accent4>
        <a:srgbClr val="000000"/>
      </a:accent4>
      <a:accent5>
        <a:srgbClr val="C6E7AB"/>
      </a:accent5>
      <a:accent6>
        <a:srgbClr val="14BFBF"/>
      </a:accent6>
      <a:hlink>
        <a:srgbClr val="D37F17"/>
      </a:hlink>
      <a:folHlink>
        <a:srgbClr val="D3175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43D9FF"/>
        </a:accent1>
        <a:accent2>
          <a:srgbClr val="53CBCA"/>
        </a:accent2>
        <a:accent3>
          <a:srgbClr val="D4F5F5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98CF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8FD518"/>
        </a:accent1>
        <a:accent2>
          <a:srgbClr val="17D3D3"/>
        </a:accent2>
        <a:accent3>
          <a:srgbClr val="D4F5F5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E8DD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3D9FF"/>
        </a:accent1>
        <a:accent2>
          <a:srgbClr val="53CBCA"/>
        </a:accent2>
        <a:accent3>
          <a:srgbClr val="FFFFFF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CF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FD518"/>
        </a:accent1>
        <a:accent2>
          <a:srgbClr val="17D3D3"/>
        </a:accent2>
        <a:accent3>
          <a:srgbClr val="FFFFFF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8DD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5_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_TS030002547">
  <a:themeElements>
    <a:clrScheme name="Office Theme 1">
      <a:dk1>
        <a:srgbClr val="000000"/>
      </a:dk1>
      <a:lt1>
        <a:srgbClr val="FFE7FF"/>
      </a:lt1>
      <a:dk2>
        <a:srgbClr val="000000"/>
      </a:dk2>
      <a:lt2>
        <a:srgbClr val="B2B2B2"/>
      </a:lt2>
      <a:accent1>
        <a:srgbClr val="E7B6E7"/>
      </a:accent1>
      <a:accent2>
        <a:srgbClr val="FFB4FF"/>
      </a:accent2>
      <a:accent3>
        <a:srgbClr val="FFF1FF"/>
      </a:accent3>
      <a:accent4>
        <a:srgbClr val="000000"/>
      </a:accent4>
      <a:accent5>
        <a:srgbClr val="F1D7F1"/>
      </a:accent5>
      <a:accent6>
        <a:srgbClr val="E7A3E7"/>
      </a:accent6>
      <a:hlink>
        <a:srgbClr val="DC1FDC"/>
      </a:hlink>
      <a:folHlink>
        <a:srgbClr val="750075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7B6E7"/>
        </a:accent1>
        <a:accent2>
          <a:srgbClr val="FFB4FF"/>
        </a:accent2>
        <a:accent3>
          <a:srgbClr val="FFF1FF"/>
        </a:accent3>
        <a:accent4>
          <a:srgbClr val="000000"/>
        </a:accent4>
        <a:accent5>
          <a:srgbClr val="F1D7F1"/>
        </a:accent5>
        <a:accent6>
          <a:srgbClr val="E7A3E7"/>
        </a:accent6>
        <a:hlink>
          <a:srgbClr val="DC1FDC"/>
        </a:hlink>
        <a:folHlink>
          <a:srgbClr val="75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FF00FF"/>
        </a:accent1>
        <a:accent2>
          <a:srgbClr val="EB0044"/>
        </a:accent2>
        <a:accent3>
          <a:srgbClr val="FFF1FF"/>
        </a:accent3>
        <a:accent4>
          <a:srgbClr val="000000"/>
        </a:accent4>
        <a:accent5>
          <a:srgbClr val="FFAAFF"/>
        </a:accent5>
        <a:accent6>
          <a:srgbClr val="D5003D"/>
        </a:accent6>
        <a:hlink>
          <a:srgbClr val="550085"/>
        </a:hlink>
        <a:folHlink>
          <a:srgbClr val="8500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6E619"/>
        </a:accent1>
        <a:accent2>
          <a:srgbClr val="E619E6"/>
        </a:accent2>
        <a:accent3>
          <a:srgbClr val="FFF1FF"/>
        </a:accent3>
        <a:accent4>
          <a:srgbClr val="000000"/>
        </a:accent4>
        <a:accent5>
          <a:srgbClr val="F0F0AB"/>
        </a:accent5>
        <a:accent6>
          <a:srgbClr val="D016D0"/>
        </a:accent6>
        <a:hlink>
          <a:srgbClr val="7A7A0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5E500"/>
        </a:accent1>
        <a:accent2>
          <a:srgbClr val="FF9F00"/>
        </a:accent2>
        <a:accent3>
          <a:srgbClr val="FFF1FF"/>
        </a:accent3>
        <a:accent4>
          <a:srgbClr val="000000"/>
        </a:accent4>
        <a:accent5>
          <a:srgbClr val="F0F0AA"/>
        </a:accent5>
        <a:accent6>
          <a:srgbClr val="E79000"/>
        </a:accent6>
        <a:hlink>
          <a:srgbClr val="800080"/>
        </a:hlink>
        <a:folHlink>
          <a:srgbClr val="003F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7B6E7"/>
        </a:accent1>
        <a:accent2>
          <a:srgbClr val="FFB4FF"/>
        </a:accent2>
        <a:accent3>
          <a:srgbClr val="FFFFFF"/>
        </a:accent3>
        <a:accent4>
          <a:srgbClr val="000000"/>
        </a:accent4>
        <a:accent5>
          <a:srgbClr val="F1D7F1"/>
        </a:accent5>
        <a:accent6>
          <a:srgbClr val="E7A3E7"/>
        </a:accent6>
        <a:hlink>
          <a:srgbClr val="DC1FDC"/>
        </a:hlink>
        <a:folHlink>
          <a:srgbClr val="75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FF"/>
        </a:accent1>
        <a:accent2>
          <a:srgbClr val="EB0044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D5003D"/>
        </a:accent6>
        <a:hlink>
          <a:srgbClr val="550085"/>
        </a:hlink>
        <a:folHlink>
          <a:srgbClr val="8500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E619"/>
        </a:accent1>
        <a:accent2>
          <a:srgbClr val="E619E6"/>
        </a:accent2>
        <a:accent3>
          <a:srgbClr val="FFFFFF"/>
        </a:accent3>
        <a:accent4>
          <a:srgbClr val="000000"/>
        </a:accent4>
        <a:accent5>
          <a:srgbClr val="F0F0AB"/>
        </a:accent5>
        <a:accent6>
          <a:srgbClr val="D016D0"/>
        </a:accent6>
        <a:hlink>
          <a:srgbClr val="7A7A0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5E500"/>
        </a:accent1>
        <a:accent2>
          <a:srgbClr val="FF9F00"/>
        </a:accent2>
        <a:accent3>
          <a:srgbClr val="FFFFFF"/>
        </a:accent3>
        <a:accent4>
          <a:srgbClr val="000000"/>
        </a:accent4>
        <a:accent5>
          <a:srgbClr val="F0F0AA"/>
        </a:accent5>
        <a:accent6>
          <a:srgbClr val="E79000"/>
        </a:accent6>
        <a:hlink>
          <a:srgbClr val="800080"/>
        </a:hlink>
        <a:folHlink>
          <a:srgbClr val="003F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Theme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6_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_TS030002547">
  <a:themeElements>
    <a:clrScheme name="Office Theme 1">
      <a:dk1>
        <a:srgbClr val="000000"/>
      </a:dk1>
      <a:lt1>
        <a:srgbClr val="FFE7FF"/>
      </a:lt1>
      <a:dk2>
        <a:srgbClr val="000000"/>
      </a:dk2>
      <a:lt2>
        <a:srgbClr val="B2B2B2"/>
      </a:lt2>
      <a:accent1>
        <a:srgbClr val="E7B6E7"/>
      </a:accent1>
      <a:accent2>
        <a:srgbClr val="FFB4FF"/>
      </a:accent2>
      <a:accent3>
        <a:srgbClr val="FFF1FF"/>
      </a:accent3>
      <a:accent4>
        <a:srgbClr val="000000"/>
      </a:accent4>
      <a:accent5>
        <a:srgbClr val="F1D7F1"/>
      </a:accent5>
      <a:accent6>
        <a:srgbClr val="E7A3E7"/>
      </a:accent6>
      <a:hlink>
        <a:srgbClr val="DC1FDC"/>
      </a:hlink>
      <a:folHlink>
        <a:srgbClr val="750075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7B6E7"/>
        </a:accent1>
        <a:accent2>
          <a:srgbClr val="FFB4FF"/>
        </a:accent2>
        <a:accent3>
          <a:srgbClr val="FFF1FF"/>
        </a:accent3>
        <a:accent4>
          <a:srgbClr val="000000"/>
        </a:accent4>
        <a:accent5>
          <a:srgbClr val="F1D7F1"/>
        </a:accent5>
        <a:accent6>
          <a:srgbClr val="E7A3E7"/>
        </a:accent6>
        <a:hlink>
          <a:srgbClr val="DC1FDC"/>
        </a:hlink>
        <a:folHlink>
          <a:srgbClr val="75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FF00FF"/>
        </a:accent1>
        <a:accent2>
          <a:srgbClr val="EB0044"/>
        </a:accent2>
        <a:accent3>
          <a:srgbClr val="FFF1FF"/>
        </a:accent3>
        <a:accent4>
          <a:srgbClr val="000000"/>
        </a:accent4>
        <a:accent5>
          <a:srgbClr val="FFAAFF"/>
        </a:accent5>
        <a:accent6>
          <a:srgbClr val="D5003D"/>
        </a:accent6>
        <a:hlink>
          <a:srgbClr val="550085"/>
        </a:hlink>
        <a:folHlink>
          <a:srgbClr val="8500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6E619"/>
        </a:accent1>
        <a:accent2>
          <a:srgbClr val="E619E6"/>
        </a:accent2>
        <a:accent3>
          <a:srgbClr val="FFF1FF"/>
        </a:accent3>
        <a:accent4>
          <a:srgbClr val="000000"/>
        </a:accent4>
        <a:accent5>
          <a:srgbClr val="F0F0AB"/>
        </a:accent5>
        <a:accent6>
          <a:srgbClr val="D016D0"/>
        </a:accent6>
        <a:hlink>
          <a:srgbClr val="7A7A0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5E500"/>
        </a:accent1>
        <a:accent2>
          <a:srgbClr val="FF9F00"/>
        </a:accent2>
        <a:accent3>
          <a:srgbClr val="FFF1FF"/>
        </a:accent3>
        <a:accent4>
          <a:srgbClr val="000000"/>
        </a:accent4>
        <a:accent5>
          <a:srgbClr val="F0F0AA"/>
        </a:accent5>
        <a:accent6>
          <a:srgbClr val="E79000"/>
        </a:accent6>
        <a:hlink>
          <a:srgbClr val="800080"/>
        </a:hlink>
        <a:folHlink>
          <a:srgbClr val="003F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7B6E7"/>
        </a:accent1>
        <a:accent2>
          <a:srgbClr val="FFB4FF"/>
        </a:accent2>
        <a:accent3>
          <a:srgbClr val="FFFFFF"/>
        </a:accent3>
        <a:accent4>
          <a:srgbClr val="000000"/>
        </a:accent4>
        <a:accent5>
          <a:srgbClr val="F1D7F1"/>
        </a:accent5>
        <a:accent6>
          <a:srgbClr val="E7A3E7"/>
        </a:accent6>
        <a:hlink>
          <a:srgbClr val="DC1FDC"/>
        </a:hlink>
        <a:folHlink>
          <a:srgbClr val="75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FF"/>
        </a:accent1>
        <a:accent2>
          <a:srgbClr val="EB0044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D5003D"/>
        </a:accent6>
        <a:hlink>
          <a:srgbClr val="550085"/>
        </a:hlink>
        <a:folHlink>
          <a:srgbClr val="8500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E619"/>
        </a:accent1>
        <a:accent2>
          <a:srgbClr val="E619E6"/>
        </a:accent2>
        <a:accent3>
          <a:srgbClr val="FFFFFF"/>
        </a:accent3>
        <a:accent4>
          <a:srgbClr val="000000"/>
        </a:accent4>
        <a:accent5>
          <a:srgbClr val="F0F0AB"/>
        </a:accent5>
        <a:accent6>
          <a:srgbClr val="D016D0"/>
        </a:accent6>
        <a:hlink>
          <a:srgbClr val="7A7A0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5E500"/>
        </a:accent1>
        <a:accent2>
          <a:srgbClr val="FF9F00"/>
        </a:accent2>
        <a:accent3>
          <a:srgbClr val="FFFFFF"/>
        </a:accent3>
        <a:accent4>
          <a:srgbClr val="000000"/>
        </a:accent4>
        <a:accent5>
          <a:srgbClr val="F0F0AA"/>
        </a:accent5>
        <a:accent6>
          <a:srgbClr val="E79000"/>
        </a:accent6>
        <a:hlink>
          <a:srgbClr val="800080"/>
        </a:hlink>
        <a:folHlink>
          <a:srgbClr val="003F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7_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4_TS030002786">
  <a:themeElements>
    <a:clrScheme name="Office Theme 3">
      <a:dk1>
        <a:srgbClr val="000000"/>
      </a:dk1>
      <a:lt1>
        <a:srgbClr val="AFEEEE"/>
      </a:lt1>
      <a:dk2>
        <a:srgbClr val="000000"/>
      </a:dk2>
      <a:lt2>
        <a:srgbClr val="828282"/>
      </a:lt2>
      <a:accent1>
        <a:srgbClr val="8FD518"/>
      </a:accent1>
      <a:accent2>
        <a:srgbClr val="17D3D3"/>
      </a:accent2>
      <a:accent3>
        <a:srgbClr val="D4F5F5"/>
      </a:accent3>
      <a:accent4>
        <a:srgbClr val="000000"/>
      </a:accent4>
      <a:accent5>
        <a:srgbClr val="C6E7AB"/>
      </a:accent5>
      <a:accent6>
        <a:srgbClr val="14BFBF"/>
      </a:accent6>
      <a:hlink>
        <a:srgbClr val="D37F17"/>
      </a:hlink>
      <a:folHlink>
        <a:srgbClr val="D3175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43D9FF"/>
        </a:accent1>
        <a:accent2>
          <a:srgbClr val="53CBCA"/>
        </a:accent2>
        <a:accent3>
          <a:srgbClr val="D4F5F5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98CF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8FD518"/>
        </a:accent1>
        <a:accent2>
          <a:srgbClr val="17D3D3"/>
        </a:accent2>
        <a:accent3>
          <a:srgbClr val="D4F5F5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E8DD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3D9FF"/>
        </a:accent1>
        <a:accent2>
          <a:srgbClr val="53CBCA"/>
        </a:accent2>
        <a:accent3>
          <a:srgbClr val="FFFFFF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CF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FD518"/>
        </a:accent1>
        <a:accent2>
          <a:srgbClr val="17D3D3"/>
        </a:accent2>
        <a:accent3>
          <a:srgbClr val="FFFFFF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8DD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Theme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8_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3_TS030002547">
  <a:themeElements>
    <a:clrScheme name="Office Theme 1">
      <a:dk1>
        <a:srgbClr val="000000"/>
      </a:dk1>
      <a:lt1>
        <a:srgbClr val="FFE7FF"/>
      </a:lt1>
      <a:dk2>
        <a:srgbClr val="000000"/>
      </a:dk2>
      <a:lt2>
        <a:srgbClr val="B2B2B2"/>
      </a:lt2>
      <a:accent1>
        <a:srgbClr val="E7B6E7"/>
      </a:accent1>
      <a:accent2>
        <a:srgbClr val="FFB4FF"/>
      </a:accent2>
      <a:accent3>
        <a:srgbClr val="FFF1FF"/>
      </a:accent3>
      <a:accent4>
        <a:srgbClr val="000000"/>
      </a:accent4>
      <a:accent5>
        <a:srgbClr val="F1D7F1"/>
      </a:accent5>
      <a:accent6>
        <a:srgbClr val="E7A3E7"/>
      </a:accent6>
      <a:hlink>
        <a:srgbClr val="DC1FDC"/>
      </a:hlink>
      <a:folHlink>
        <a:srgbClr val="750075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7B6E7"/>
        </a:accent1>
        <a:accent2>
          <a:srgbClr val="FFB4FF"/>
        </a:accent2>
        <a:accent3>
          <a:srgbClr val="FFF1FF"/>
        </a:accent3>
        <a:accent4>
          <a:srgbClr val="000000"/>
        </a:accent4>
        <a:accent5>
          <a:srgbClr val="F1D7F1"/>
        </a:accent5>
        <a:accent6>
          <a:srgbClr val="E7A3E7"/>
        </a:accent6>
        <a:hlink>
          <a:srgbClr val="DC1FDC"/>
        </a:hlink>
        <a:folHlink>
          <a:srgbClr val="75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FF00FF"/>
        </a:accent1>
        <a:accent2>
          <a:srgbClr val="EB0044"/>
        </a:accent2>
        <a:accent3>
          <a:srgbClr val="FFF1FF"/>
        </a:accent3>
        <a:accent4>
          <a:srgbClr val="000000"/>
        </a:accent4>
        <a:accent5>
          <a:srgbClr val="FFAAFF"/>
        </a:accent5>
        <a:accent6>
          <a:srgbClr val="D5003D"/>
        </a:accent6>
        <a:hlink>
          <a:srgbClr val="550085"/>
        </a:hlink>
        <a:folHlink>
          <a:srgbClr val="8500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6E619"/>
        </a:accent1>
        <a:accent2>
          <a:srgbClr val="E619E6"/>
        </a:accent2>
        <a:accent3>
          <a:srgbClr val="FFF1FF"/>
        </a:accent3>
        <a:accent4>
          <a:srgbClr val="000000"/>
        </a:accent4>
        <a:accent5>
          <a:srgbClr val="F0F0AB"/>
        </a:accent5>
        <a:accent6>
          <a:srgbClr val="D016D0"/>
        </a:accent6>
        <a:hlink>
          <a:srgbClr val="7A7A0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5E500"/>
        </a:accent1>
        <a:accent2>
          <a:srgbClr val="FF9F00"/>
        </a:accent2>
        <a:accent3>
          <a:srgbClr val="FFF1FF"/>
        </a:accent3>
        <a:accent4>
          <a:srgbClr val="000000"/>
        </a:accent4>
        <a:accent5>
          <a:srgbClr val="F0F0AA"/>
        </a:accent5>
        <a:accent6>
          <a:srgbClr val="E79000"/>
        </a:accent6>
        <a:hlink>
          <a:srgbClr val="800080"/>
        </a:hlink>
        <a:folHlink>
          <a:srgbClr val="003F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7B6E7"/>
        </a:accent1>
        <a:accent2>
          <a:srgbClr val="FFB4FF"/>
        </a:accent2>
        <a:accent3>
          <a:srgbClr val="FFFFFF"/>
        </a:accent3>
        <a:accent4>
          <a:srgbClr val="000000"/>
        </a:accent4>
        <a:accent5>
          <a:srgbClr val="F1D7F1"/>
        </a:accent5>
        <a:accent6>
          <a:srgbClr val="E7A3E7"/>
        </a:accent6>
        <a:hlink>
          <a:srgbClr val="DC1FDC"/>
        </a:hlink>
        <a:folHlink>
          <a:srgbClr val="75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FF"/>
        </a:accent1>
        <a:accent2>
          <a:srgbClr val="EB0044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D5003D"/>
        </a:accent6>
        <a:hlink>
          <a:srgbClr val="550085"/>
        </a:hlink>
        <a:folHlink>
          <a:srgbClr val="8500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E619"/>
        </a:accent1>
        <a:accent2>
          <a:srgbClr val="E619E6"/>
        </a:accent2>
        <a:accent3>
          <a:srgbClr val="FFFFFF"/>
        </a:accent3>
        <a:accent4>
          <a:srgbClr val="000000"/>
        </a:accent4>
        <a:accent5>
          <a:srgbClr val="F0F0AB"/>
        </a:accent5>
        <a:accent6>
          <a:srgbClr val="D016D0"/>
        </a:accent6>
        <a:hlink>
          <a:srgbClr val="7A7A0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5E500"/>
        </a:accent1>
        <a:accent2>
          <a:srgbClr val="FF9F00"/>
        </a:accent2>
        <a:accent3>
          <a:srgbClr val="FFFFFF"/>
        </a:accent3>
        <a:accent4>
          <a:srgbClr val="000000"/>
        </a:accent4>
        <a:accent5>
          <a:srgbClr val="F0F0AA"/>
        </a:accent5>
        <a:accent6>
          <a:srgbClr val="E79000"/>
        </a:accent6>
        <a:hlink>
          <a:srgbClr val="800080"/>
        </a:hlink>
        <a:folHlink>
          <a:srgbClr val="003F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9_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5_TS030002786">
  <a:themeElements>
    <a:clrScheme name="Office Theme 3">
      <a:dk1>
        <a:srgbClr val="000000"/>
      </a:dk1>
      <a:lt1>
        <a:srgbClr val="AFEEEE"/>
      </a:lt1>
      <a:dk2>
        <a:srgbClr val="000000"/>
      </a:dk2>
      <a:lt2>
        <a:srgbClr val="828282"/>
      </a:lt2>
      <a:accent1>
        <a:srgbClr val="8FD518"/>
      </a:accent1>
      <a:accent2>
        <a:srgbClr val="17D3D3"/>
      </a:accent2>
      <a:accent3>
        <a:srgbClr val="D4F5F5"/>
      </a:accent3>
      <a:accent4>
        <a:srgbClr val="000000"/>
      </a:accent4>
      <a:accent5>
        <a:srgbClr val="C6E7AB"/>
      </a:accent5>
      <a:accent6>
        <a:srgbClr val="14BFBF"/>
      </a:accent6>
      <a:hlink>
        <a:srgbClr val="D37F17"/>
      </a:hlink>
      <a:folHlink>
        <a:srgbClr val="D3175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43D9FF"/>
        </a:accent1>
        <a:accent2>
          <a:srgbClr val="53CBCA"/>
        </a:accent2>
        <a:accent3>
          <a:srgbClr val="D4F5F5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98CF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8FD518"/>
        </a:accent1>
        <a:accent2>
          <a:srgbClr val="17D3D3"/>
        </a:accent2>
        <a:accent3>
          <a:srgbClr val="D4F5F5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E8DD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3D9FF"/>
        </a:accent1>
        <a:accent2>
          <a:srgbClr val="53CBCA"/>
        </a:accent2>
        <a:accent3>
          <a:srgbClr val="FFFFFF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CF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FD518"/>
        </a:accent1>
        <a:accent2>
          <a:srgbClr val="17D3D3"/>
        </a:accent2>
        <a:accent3>
          <a:srgbClr val="FFFFFF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8DD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TS030002842">
  <a:themeElements>
    <a:clrScheme name="Office Theme 1">
      <a:dk1>
        <a:srgbClr val="000000"/>
      </a:dk1>
      <a:lt1>
        <a:srgbClr val="EED5D2"/>
      </a:lt1>
      <a:dk2>
        <a:srgbClr val="000000"/>
      </a:dk2>
      <a:lt2>
        <a:srgbClr val="B2B2B2"/>
      </a:lt2>
      <a:accent1>
        <a:srgbClr val="D9A19B"/>
      </a:accent1>
      <a:accent2>
        <a:srgbClr val="E28C82"/>
      </a:accent2>
      <a:accent3>
        <a:srgbClr val="F5E7E5"/>
      </a:accent3>
      <a:accent4>
        <a:srgbClr val="000000"/>
      </a:accent4>
      <a:accent5>
        <a:srgbClr val="E9CDCB"/>
      </a:accent5>
      <a:accent6>
        <a:srgbClr val="CD7E75"/>
      </a:accent6>
      <a:hlink>
        <a:srgbClr val="9D493B"/>
      </a:hlink>
      <a:folHlink>
        <a:srgbClr val="77372D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EED5D2"/>
        </a:lt1>
        <a:dk2>
          <a:srgbClr val="000000"/>
        </a:dk2>
        <a:lt2>
          <a:srgbClr val="B2B2B2"/>
        </a:lt2>
        <a:accent1>
          <a:srgbClr val="D9A19B"/>
        </a:accent1>
        <a:accent2>
          <a:srgbClr val="E28C82"/>
        </a:accent2>
        <a:accent3>
          <a:srgbClr val="F5E7E5"/>
        </a:accent3>
        <a:accent4>
          <a:srgbClr val="000000"/>
        </a:accent4>
        <a:accent5>
          <a:srgbClr val="E9CDCB"/>
        </a:accent5>
        <a:accent6>
          <a:srgbClr val="CD7E75"/>
        </a:accent6>
        <a:hlink>
          <a:srgbClr val="9D493B"/>
        </a:hlink>
        <a:folHlink>
          <a:srgbClr val="7737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EED5D2"/>
        </a:lt1>
        <a:dk2>
          <a:srgbClr val="000000"/>
        </a:dk2>
        <a:lt2>
          <a:srgbClr val="B2B2B2"/>
        </a:lt2>
        <a:accent1>
          <a:srgbClr val="E49967"/>
        </a:accent1>
        <a:accent2>
          <a:srgbClr val="E46767"/>
        </a:accent2>
        <a:accent3>
          <a:srgbClr val="F5E7E5"/>
        </a:accent3>
        <a:accent4>
          <a:srgbClr val="000000"/>
        </a:accent4>
        <a:accent5>
          <a:srgbClr val="EFCAB8"/>
        </a:accent5>
        <a:accent6>
          <a:srgbClr val="CF5D5D"/>
        </a:accent6>
        <a:hlink>
          <a:srgbClr val="8F3600"/>
        </a:hlink>
        <a:folHlink>
          <a:srgbClr val="8300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EED5D2"/>
        </a:lt1>
        <a:dk2>
          <a:srgbClr val="000000"/>
        </a:dk2>
        <a:lt2>
          <a:srgbClr val="B2B2B2"/>
        </a:lt2>
        <a:accent1>
          <a:srgbClr val="7BC10B"/>
        </a:accent1>
        <a:accent2>
          <a:srgbClr val="097EC3"/>
        </a:accent2>
        <a:accent3>
          <a:srgbClr val="F5E7E5"/>
        </a:accent3>
        <a:accent4>
          <a:srgbClr val="000000"/>
        </a:accent4>
        <a:accent5>
          <a:srgbClr val="BFDDAA"/>
        </a:accent5>
        <a:accent6>
          <a:srgbClr val="0772B0"/>
        </a:accent6>
        <a:hlink>
          <a:srgbClr val="990200"/>
        </a:hlink>
        <a:folHlink>
          <a:srgbClr val="0051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EED5D2"/>
        </a:lt1>
        <a:dk2>
          <a:srgbClr val="000000"/>
        </a:dk2>
        <a:lt2>
          <a:srgbClr val="B2B2B2"/>
        </a:lt2>
        <a:accent1>
          <a:srgbClr val="0AC245"/>
        </a:accent1>
        <a:accent2>
          <a:srgbClr val="C29D0A"/>
        </a:accent2>
        <a:accent3>
          <a:srgbClr val="F5E7E5"/>
        </a:accent3>
        <a:accent4>
          <a:srgbClr val="000000"/>
        </a:accent4>
        <a:accent5>
          <a:srgbClr val="AADDB0"/>
        </a:accent5>
        <a:accent6>
          <a:srgbClr val="B08E08"/>
        </a:accent6>
        <a:hlink>
          <a:srgbClr val="850700"/>
        </a:hlink>
        <a:folHlink>
          <a:srgbClr val="2B00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9A19B"/>
        </a:accent1>
        <a:accent2>
          <a:srgbClr val="E28C82"/>
        </a:accent2>
        <a:accent3>
          <a:srgbClr val="FFFFFF"/>
        </a:accent3>
        <a:accent4>
          <a:srgbClr val="000000"/>
        </a:accent4>
        <a:accent5>
          <a:srgbClr val="E9CDCB"/>
        </a:accent5>
        <a:accent6>
          <a:srgbClr val="CD7E75"/>
        </a:accent6>
        <a:hlink>
          <a:srgbClr val="9D493B"/>
        </a:hlink>
        <a:folHlink>
          <a:srgbClr val="7737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49967"/>
        </a:accent1>
        <a:accent2>
          <a:srgbClr val="E46767"/>
        </a:accent2>
        <a:accent3>
          <a:srgbClr val="FFFFFF"/>
        </a:accent3>
        <a:accent4>
          <a:srgbClr val="000000"/>
        </a:accent4>
        <a:accent5>
          <a:srgbClr val="EFCAB8"/>
        </a:accent5>
        <a:accent6>
          <a:srgbClr val="CF5D5D"/>
        </a:accent6>
        <a:hlink>
          <a:srgbClr val="8F3600"/>
        </a:hlink>
        <a:folHlink>
          <a:srgbClr val="83005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BC10B"/>
        </a:accent1>
        <a:accent2>
          <a:srgbClr val="097EC3"/>
        </a:accent2>
        <a:accent3>
          <a:srgbClr val="FFFFFF"/>
        </a:accent3>
        <a:accent4>
          <a:srgbClr val="000000"/>
        </a:accent4>
        <a:accent5>
          <a:srgbClr val="BFDDAA"/>
        </a:accent5>
        <a:accent6>
          <a:srgbClr val="0772B0"/>
        </a:accent6>
        <a:hlink>
          <a:srgbClr val="990200"/>
        </a:hlink>
        <a:folHlink>
          <a:srgbClr val="0051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AC245"/>
        </a:accent1>
        <a:accent2>
          <a:srgbClr val="C29D0A"/>
        </a:accent2>
        <a:accent3>
          <a:srgbClr val="FFFFFF"/>
        </a:accent3>
        <a:accent4>
          <a:srgbClr val="000000"/>
        </a:accent4>
        <a:accent5>
          <a:srgbClr val="AADDB0"/>
        </a:accent5>
        <a:accent6>
          <a:srgbClr val="B08E08"/>
        </a:accent6>
        <a:hlink>
          <a:srgbClr val="850700"/>
        </a:hlink>
        <a:folHlink>
          <a:srgbClr val="2B00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1_Theme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10_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4_TS030002547">
  <a:themeElements>
    <a:clrScheme name="Office Theme 1">
      <a:dk1>
        <a:srgbClr val="000000"/>
      </a:dk1>
      <a:lt1>
        <a:srgbClr val="FFE7FF"/>
      </a:lt1>
      <a:dk2>
        <a:srgbClr val="000000"/>
      </a:dk2>
      <a:lt2>
        <a:srgbClr val="B2B2B2"/>
      </a:lt2>
      <a:accent1>
        <a:srgbClr val="E7B6E7"/>
      </a:accent1>
      <a:accent2>
        <a:srgbClr val="FFB4FF"/>
      </a:accent2>
      <a:accent3>
        <a:srgbClr val="FFF1FF"/>
      </a:accent3>
      <a:accent4>
        <a:srgbClr val="000000"/>
      </a:accent4>
      <a:accent5>
        <a:srgbClr val="F1D7F1"/>
      </a:accent5>
      <a:accent6>
        <a:srgbClr val="E7A3E7"/>
      </a:accent6>
      <a:hlink>
        <a:srgbClr val="DC1FDC"/>
      </a:hlink>
      <a:folHlink>
        <a:srgbClr val="750075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7B6E7"/>
        </a:accent1>
        <a:accent2>
          <a:srgbClr val="FFB4FF"/>
        </a:accent2>
        <a:accent3>
          <a:srgbClr val="FFF1FF"/>
        </a:accent3>
        <a:accent4>
          <a:srgbClr val="000000"/>
        </a:accent4>
        <a:accent5>
          <a:srgbClr val="F1D7F1"/>
        </a:accent5>
        <a:accent6>
          <a:srgbClr val="E7A3E7"/>
        </a:accent6>
        <a:hlink>
          <a:srgbClr val="DC1FDC"/>
        </a:hlink>
        <a:folHlink>
          <a:srgbClr val="75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FF00FF"/>
        </a:accent1>
        <a:accent2>
          <a:srgbClr val="EB0044"/>
        </a:accent2>
        <a:accent3>
          <a:srgbClr val="FFF1FF"/>
        </a:accent3>
        <a:accent4>
          <a:srgbClr val="000000"/>
        </a:accent4>
        <a:accent5>
          <a:srgbClr val="FFAAFF"/>
        </a:accent5>
        <a:accent6>
          <a:srgbClr val="D5003D"/>
        </a:accent6>
        <a:hlink>
          <a:srgbClr val="550085"/>
        </a:hlink>
        <a:folHlink>
          <a:srgbClr val="8500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6E619"/>
        </a:accent1>
        <a:accent2>
          <a:srgbClr val="E619E6"/>
        </a:accent2>
        <a:accent3>
          <a:srgbClr val="FFF1FF"/>
        </a:accent3>
        <a:accent4>
          <a:srgbClr val="000000"/>
        </a:accent4>
        <a:accent5>
          <a:srgbClr val="F0F0AB"/>
        </a:accent5>
        <a:accent6>
          <a:srgbClr val="D016D0"/>
        </a:accent6>
        <a:hlink>
          <a:srgbClr val="7A7A0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5E500"/>
        </a:accent1>
        <a:accent2>
          <a:srgbClr val="FF9F00"/>
        </a:accent2>
        <a:accent3>
          <a:srgbClr val="FFF1FF"/>
        </a:accent3>
        <a:accent4>
          <a:srgbClr val="000000"/>
        </a:accent4>
        <a:accent5>
          <a:srgbClr val="F0F0AA"/>
        </a:accent5>
        <a:accent6>
          <a:srgbClr val="E79000"/>
        </a:accent6>
        <a:hlink>
          <a:srgbClr val="800080"/>
        </a:hlink>
        <a:folHlink>
          <a:srgbClr val="003F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7B6E7"/>
        </a:accent1>
        <a:accent2>
          <a:srgbClr val="FFB4FF"/>
        </a:accent2>
        <a:accent3>
          <a:srgbClr val="FFFFFF"/>
        </a:accent3>
        <a:accent4>
          <a:srgbClr val="000000"/>
        </a:accent4>
        <a:accent5>
          <a:srgbClr val="F1D7F1"/>
        </a:accent5>
        <a:accent6>
          <a:srgbClr val="E7A3E7"/>
        </a:accent6>
        <a:hlink>
          <a:srgbClr val="DC1FDC"/>
        </a:hlink>
        <a:folHlink>
          <a:srgbClr val="75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FF"/>
        </a:accent1>
        <a:accent2>
          <a:srgbClr val="EB0044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D5003D"/>
        </a:accent6>
        <a:hlink>
          <a:srgbClr val="550085"/>
        </a:hlink>
        <a:folHlink>
          <a:srgbClr val="8500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E619"/>
        </a:accent1>
        <a:accent2>
          <a:srgbClr val="E619E6"/>
        </a:accent2>
        <a:accent3>
          <a:srgbClr val="FFFFFF"/>
        </a:accent3>
        <a:accent4>
          <a:srgbClr val="000000"/>
        </a:accent4>
        <a:accent5>
          <a:srgbClr val="F0F0AB"/>
        </a:accent5>
        <a:accent6>
          <a:srgbClr val="D016D0"/>
        </a:accent6>
        <a:hlink>
          <a:srgbClr val="7A7A0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5E500"/>
        </a:accent1>
        <a:accent2>
          <a:srgbClr val="FF9F00"/>
        </a:accent2>
        <a:accent3>
          <a:srgbClr val="FFFFFF"/>
        </a:accent3>
        <a:accent4>
          <a:srgbClr val="000000"/>
        </a:accent4>
        <a:accent5>
          <a:srgbClr val="F0F0AA"/>
        </a:accent5>
        <a:accent6>
          <a:srgbClr val="E79000"/>
        </a:accent6>
        <a:hlink>
          <a:srgbClr val="800080"/>
        </a:hlink>
        <a:folHlink>
          <a:srgbClr val="003F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_Them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11_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6_TS030002786">
  <a:themeElements>
    <a:clrScheme name="Office Theme 3">
      <a:dk1>
        <a:srgbClr val="000000"/>
      </a:dk1>
      <a:lt1>
        <a:srgbClr val="AFEEEE"/>
      </a:lt1>
      <a:dk2>
        <a:srgbClr val="000000"/>
      </a:dk2>
      <a:lt2>
        <a:srgbClr val="828282"/>
      </a:lt2>
      <a:accent1>
        <a:srgbClr val="8FD518"/>
      </a:accent1>
      <a:accent2>
        <a:srgbClr val="17D3D3"/>
      </a:accent2>
      <a:accent3>
        <a:srgbClr val="D4F5F5"/>
      </a:accent3>
      <a:accent4>
        <a:srgbClr val="000000"/>
      </a:accent4>
      <a:accent5>
        <a:srgbClr val="C6E7AB"/>
      </a:accent5>
      <a:accent6>
        <a:srgbClr val="14BFBF"/>
      </a:accent6>
      <a:hlink>
        <a:srgbClr val="D37F17"/>
      </a:hlink>
      <a:folHlink>
        <a:srgbClr val="D3175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43D9FF"/>
        </a:accent1>
        <a:accent2>
          <a:srgbClr val="53CBCA"/>
        </a:accent2>
        <a:accent3>
          <a:srgbClr val="D4F5F5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98CF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8FD518"/>
        </a:accent1>
        <a:accent2>
          <a:srgbClr val="17D3D3"/>
        </a:accent2>
        <a:accent3>
          <a:srgbClr val="D4F5F5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E8DD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3D9FF"/>
        </a:accent1>
        <a:accent2>
          <a:srgbClr val="53CBCA"/>
        </a:accent2>
        <a:accent3>
          <a:srgbClr val="FFFFFF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CF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FD518"/>
        </a:accent1>
        <a:accent2>
          <a:srgbClr val="17D3D3"/>
        </a:accent2>
        <a:accent3>
          <a:srgbClr val="FFFFFF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8DD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12_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5_TS030002547">
  <a:themeElements>
    <a:clrScheme name="Office Theme 1">
      <a:dk1>
        <a:srgbClr val="000000"/>
      </a:dk1>
      <a:lt1>
        <a:srgbClr val="FFE7FF"/>
      </a:lt1>
      <a:dk2>
        <a:srgbClr val="000000"/>
      </a:dk2>
      <a:lt2>
        <a:srgbClr val="B2B2B2"/>
      </a:lt2>
      <a:accent1>
        <a:srgbClr val="E7B6E7"/>
      </a:accent1>
      <a:accent2>
        <a:srgbClr val="FFB4FF"/>
      </a:accent2>
      <a:accent3>
        <a:srgbClr val="FFF1FF"/>
      </a:accent3>
      <a:accent4>
        <a:srgbClr val="000000"/>
      </a:accent4>
      <a:accent5>
        <a:srgbClr val="F1D7F1"/>
      </a:accent5>
      <a:accent6>
        <a:srgbClr val="E7A3E7"/>
      </a:accent6>
      <a:hlink>
        <a:srgbClr val="DC1FDC"/>
      </a:hlink>
      <a:folHlink>
        <a:srgbClr val="750075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7B6E7"/>
        </a:accent1>
        <a:accent2>
          <a:srgbClr val="FFB4FF"/>
        </a:accent2>
        <a:accent3>
          <a:srgbClr val="FFF1FF"/>
        </a:accent3>
        <a:accent4>
          <a:srgbClr val="000000"/>
        </a:accent4>
        <a:accent5>
          <a:srgbClr val="F1D7F1"/>
        </a:accent5>
        <a:accent6>
          <a:srgbClr val="E7A3E7"/>
        </a:accent6>
        <a:hlink>
          <a:srgbClr val="DC1FDC"/>
        </a:hlink>
        <a:folHlink>
          <a:srgbClr val="75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FF00FF"/>
        </a:accent1>
        <a:accent2>
          <a:srgbClr val="EB0044"/>
        </a:accent2>
        <a:accent3>
          <a:srgbClr val="FFF1FF"/>
        </a:accent3>
        <a:accent4>
          <a:srgbClr val="000000"/>
        </a:accent4>
        <a:accent5>
          <a:srgbClr val="FFAAFF"/>
        </a:accent5>
        <a:accent6>
          <a:srgbClr val="D5003D"/>
        </a:accent6>
        <a:hlink>
          <a:srgbClr val="550085"/>
        </a:hlink>
        <a:folHlink>
          <a:srgbClr val="8500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6E619"/>
        </a:accent1>
        <a:accent2>
          <a:srgbClr val="E619E6"/>
        </a:accent2>
        <a:accent3>
          <a:srgbClr val="FFF1FF"/>
        </a:accent3>
        <a:accent4>
          <a:srgbClr val="000000"/>
        </a:accent4>
        <a:accent5>
          <a:srgbClr val="F0F0AB"/>
        </a:accent5>
        <a:accent6>
          <a:srgbClr val="D016D0"/>
        </a:accent6>
        <a:hlink>
          <a:srgbClr val="7A7A0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E7FF"/>
        </a:lt1>
        <a:dk2>
          <a:srgbClr val="000000"/>
        </a:dk2>
        <a:lt2>
          <a:srgbClr val="B2B2B2"/>
        </a:lt2>
        <a:accent1>
          <a:srgbClr val="E5E500"/>
        </a:accent1>
        <a:accent2>
          <a:srgbClr val="FF9F00"/>
        </a:accent2>
        <a:accent3>
          <a:srgbClr val="FFF1FF"/>
        </a:accent3>
        <a:accent4>
          <a:srgbClr val="000000"/>
        </a:accent4>
        <a:accent5>
          <a:srgbClr val="F0F0AA"/>
        </a:accent5>
        <a:accent6>
          <a:srgbClr val="E79000"/>
        </a:accent6>
        <a:hlink>
          <a:srgbClr val="800080"/>
        </a:hlink>
        <a:folHlink>
          <a:srgbClr val="003F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7B6E7"/>
        </a:accent1>
        <a:accent2>
          <a:srgbClr val="FFB4FF"/>
        </a:accent2>
        <a:accent3>
          <a:srgbClr val="FFFFFF"/>
        </a:accent3>
        <a:accent4>
          <a:srgbClr val="000000"/>
        </a:accent4>
        <a:accent5>
          <a:srgbClr val="F1D7F1"/>
        </a:accent5>
        <a:accent6>
          <a:srgbClr val="E7A3E7"/>
        </a:accent6>
        <a:hlink>
          <a:srgbClr val="DC1FDC"/>
        </a:hlink>
        <a:folHlink>
          <a:srgbClr val="75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FF"/>
        </a:accent1>
        <a:accent2>
          <a:srgbClr val="EB0044"/>
        </a:accent2>
        <a:accent3>
          <a:srgbClr val="FFFFFF"/>
        </a:accent3>
        <a:accent4>
          <a:srgbClr val="000000"/>
        </a:accent4>
        <a:accent5>
          <a:srgbClr val="FFAAFF"/>
        </a:accent5>
        <a:accent6>
          <a:srgbClr val="D5003D"/>
        </a:accent6>
        <a:hlink>
          <a:srgbClr val="550085"/>
        </a:hlink>
        <a:folHlink>
          <a:srgbClr val="85002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6E619"/>
        </a:accent1>
        <a:accent2>
          <a:srgbClr val="E619E6"/>
        </a:accent2>
        <a:accent3>
          <a:srgbClr val="FFFFFF"/>
        </a:accent3>
        <a:accent4>
          <a:srgbClr val="000000"/>
        </a:accent4>
        <a:accent5>
          <a:srgbClr val="F0F0AB"/>
        </a:accent5>
        <a:accent6>
          <a:srgbClr val="D016D0"/>
        </a:accent6>
        <a:hlink>
          <a:srgbClr val="7A7A0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5E500"/>
        </a:accent1>
        <a:accent2>
          <a:srgbClr val="FF9F00"/>
        </a:accent2>
        <a:accent3>
          <a:srgbClr val="FFFFFF"/>
        </a:accent3>
        <a:accent4>
          <a:srgbClr val="000000"/>
        </a:accent4>
        <a:accent5>
          <a:srgbClr val="F0F0AA"/>
        </a:accent5>
        <a:accent6>
          <a:srgbClr val="E79000"/>
        </a:accent6>
        <a:hlink>
          <a:srgbClr val="800080"/>
        </a:hlink>
        <a:folHlink>
          <a:srgbClr val="003F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13_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7_TS030002786">
  <a:themeElements>
    <a:clrScheme name="Office Theme 3">
      <a:dk1>
        <a:srgbClr val="000000"/>
      </a:dk1>
      <a:lt1>
        <a:srgbClr val="AFEEEE"/>
      </a:lt1>
      <a:dk2>
        <a:srgbClr val="000000"/>
      </a:dk2>
      <a:lt2>
        <a:srgbClr val="828282"/>
      </a:lt2>
      <a:accent1>
        <a:srgbClr val="8FD518"/>
      </a:accent1>
      <a:accent2>
        <a:srgbClr val="17D3D3"/>
      </a:accent2>
      <a:accent3>
        <a:srgbClr val="D4F5F5"/>
      </a:accent3>
      <a:accent4>
        <a:srgbClr val="000000"/>
      </a:accent4>
      <a:accent5>
        <a:srgbClr val="C6E7AB"/>
      </a:accent5>
      <a:accent6>
        <a:srgbClr val="14BFBF"/>
      </a:accent6>
      <a:hlink>
        <a:srgbClr val="D37F17"/>
      </a:hlink>
      <a:folHlink>
        <a:srgbClr val="D3175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43D9FF"/>
        </a:accent1>
        <a:accent2>
          <a:srgbClr val="53CBCA"/>
        </a:accent2>
        <a:accent3>
          <a:srgbClr val="D4F5F5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98CF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8FD518"/>
        </a:accent1>
        <a:accent2>
          <a:srgbClr val="17D3D3"/>
        </a:accent2>
        <a:accent3>
          <a:srgbClr val="D4F5F5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E8DD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3D9FF"/>
        </a:accent1>
        <a:accent2>
          <a:srgbClr val="53CBCA"/>
        </a:accent2>
        <a:accent3>
          <a:srgbClr val="FFFFFF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CF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FD518"/>
        </a:accent1>
        <a:accent2>
          <a:srgbClr val="17D3D3"/>
        </a:accent2>
        <a:accent3>
          <a:srgbClr val="FFFFFF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8DD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S030002786">
  <a:themeElements>
    <a:clrScheme name="Office Theme 3">
      <a:dk1>
        <a:srgbClr val="000000"/>
      </a:dk1>
      <a:lt1>
        <a:srgbClr val="AFEEEE"/>
      </a:lt1>
      <a:dk2>
        <a:srgbClr val="000000"/>
      </a:dk2>
      <a:lt2>
        <a:srgbClr val="828282"/>
      </a:lt2>
      <a:accent1>
        <a:srgbClr val="8FD518"/>
      </a:accent1>
      <a:accent2>
        <a:srgbClr val="17D3D3"/>
      </a:accent2>
      <a:accent3>
        <a:srgbClr val="D4F5F5"/>
      </a:accent3>
      <a:accent4>
        <a:srgbClr val="000000"/>
      </a:accent4>
      <a:accent5>
        <a:srgbClr val="C6E7AB"/>
      </a:accent5>
      <a:accent6>
        <a:srgbClr val="14BFBF"/>
      </a:accent6>
      <a:hlink>
        <a:srgbClr val="D37F17"/>
      </a:hlink>
      <a:folHlink>
        <a:srgbClr val="D3175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43D9FF"/>
        </a:accent1>
        <a:accent2>
          <a:srgbClr val="53CBCA"/>
        </a:accent2>
        <a:accent3>
          <a:srgbClr val="D4F5F5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98CF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8FD518"/>
        </a:accent1>
        <a:accent2>
          <a:srgbClr val="17D3D3"/>
        </a:accent2>
        <a:accent3>
          <a:srgbClr val="D4F5F5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E8DD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3D9FF"/>
        </a:accent1>
        <a:accent2>
          <a:srgbClr val="53CBCA"/>
        </a:accent2>
        <a:accent3>
          <a:srgbClr val="FFFFFF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CF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FD518"/>
        </a:accent1>
        <a:accent2>
          <a:srgbClr val="17D3D3"/>
        </a:accent2>
        <a:accent3>
          <a:srgbClr val="FFFFFF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8DD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TS030002845">
  <a:themeElements>
    <a:clrScheme name="Office Theme 1">
      <a:dk1>
        <a:srgbClr val="000000"/>
      </a:dk1>
      <a:lt1>
        <a:srgbClr val="BFEFFF"/>
      </a:lt1>
      <a:dk2>
        <a:srgbClr val="000000"/>
      </a:dk2>
      <a:lt2>
        <a:srgbClr val="B2B2B2"/>
      </a:lt2>
      <a:accent1>
        <a:srgbClr val="59D6FF"/>
      </a:accent1>
      <a:accent2>
        <a:srgbClr val="66B3CC"/>
      </a:accent2>
      <a:accent3>
        <a:srgbClr val="DCF6FF"/>
      </a:accent3>
      <a:accent4>
        <a:srgbClr val="000000"/>
      </a:accent4>
      <a:accent5>
        <a:srgbClr val="B5E8FF"/>
      </a:accent5>
      <a:accent6>
        <a:srgbClr val="5CA2B9"/>
      </a:accent6>
      <a:hlink>
        <a:srgbClr val="007BA3"/>
      </a:hlink>
      <a:folHlink>
        <a:srgbClr val="00475C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BFEFFF"/>
        </a:lt1>
        <a:dk2>
          <a:srgbClr val="000000"/>
        </a:dk2>
        <a:lt2>
          <a:srgbClr val="B2B2B2"/>
        </a:lt2>
        <a:accent1>
          <a:srgbClr val="59D6FF"/>
        </a:accent1>
        <a:accent2>
          <a:srgbClr val="66B3CC"/>
        </a:accent2>
        <a:accent3>
          <a:srgbClr val="DCF6FF"/>
        </a:accent3>
        <a:accent4>
          <a:srgbClr val="000000"/>
        </a:accent4>
        <a:accent5>
          <a:srgbClr val="B5E8FF"/>
        </a:accent5>
        <a:accent6>
          <a:srgbClr val="5CA2B9"/>
        </a:accent6>
        <a:hlink>
          <a:srgbClr val="007BA3"/>
        </a:hlink>
        <a:folHlink>
          <a:srgbClr val="0047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FEFFF"/>
        </a:lt1>
        <a:dk2>
          <a:srgbClr val="000000"/>
        </a:dk2>
        <a:lt2>
          <a:srgbClr val="B2B2B2"/>
        </a:lt2>
        <a:accent1>
          <a:srgbClr val="30CC00"/>
        </a:accent1>
        <a:accent2>
          <a:srgbClr val="0059CC"/>
        </a:accent2>
        <a:accent3>
          <a:srgbClr val="DCF6FF"/>
        </a:accent3>
        <a:accent4>
          <a:srgbClr val="000000"/>
        </a:accent4>
        <a:accent5>
          <a:srgbClr val="ADE2AA"/>
        </a:accent5>
        <a:accent6>
          <a:srgbClr val="0050B9"/>
        </a:accent6>
        <a:hlink>
          <a:srgbClr val="1B7000"/>
        </a:hlink>
        <a:folHlink>
          <a:srgbClr val="006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BFEFFF"/>
        </a:lt1>
        <a:dk2>
          <a:srgbClr val="000000"/>
        </a:dk2>
        <a:lt2>
          <a:srgbClr val="B2B2B2"/>
        </a:lt2>
        <a:accent1>
          <a:srgbClr val="CC4900"/>
        </a:accent1>
        <a:accent2>
          <a:srgbClr val="CC7900"/>
        </a:accent2>
        <a:accent3>
          <a:srgbClr val="DCF6FF"/>
        </a:accent3>
        <a:accent4>
          <a:srgbClr val="000000"/>
        </a:accent4>
        <a:accent5>
          <a:srgbClr val="E2B1AA"/>
        </a:accent5>
        <a:accent6>
          <a:srgbClr val="B96D00"/>
        </a:accent6>
        <a:hlink>
          <a:srgbClr val="004A66"/>
        </a:hlink>
        <a:folHlink>
          <a:srgbClr val="66000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BFEFFF"/>
        </a:lt1>
        <a:dk2>
          <a:srgbClr val="000000"/>
        </a:dk2>
        <a:lt2>
          <a:srgbClr val="B2B2B2"/>
        </a:lt2>
        <a:accent1>
          <a:srgbClr val="0099CC"/>
        </a:accent1>
        <a:accent2>
          <a:srgbClr val="CCCC00"/>
        </a:accent2>
        <a:accent3>
          <a:srgbClr val="DCF6FF"/>
        </a:accent3>
        <a:accent4>
          <a:srgbClr val="000000"/>
        </a:accent4>
        <a:accent5>
          <a:srgbClr val="AACAE2"/>
        </a:accent5>
        <a:accent6>
          <a:srgbClr val="B9B900"/>
        </a:accent6>
        <a:hlink>
          <a:srgbClr val="803000"/>
        </a:hlink>
        <a:folHlink>
          <a:srgbClr val="3D00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59D6FF"/>
        </a:accent1>
        <a:accent2>
          <a:srgbClr val="66B3CC"/>
        </a:accent2>
        <a:accent3>
          <a:srgbClr val="FFFFFF"/>
        </a:accent3>
        <a:accent4>
          <a:srgbClr val="000000"/>
        </a:accent4>
        <a:accent5>
          <a:srgbClr val="B5E8FF"/>
        </a:accent5>
        <a:accent6>
          <a:srgbClr val="5CA2B9"/>
        </a:accent6>
        <a:hlink>
          <a:srgbClr val="007BA3"/>
        </a:hlink>
        <a:folHlink>
          <a:srgbClr val="00475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0CC00"/>
        </a:accent1>
        <a:accent2>
          <a:srgbClr val="0059CC"/>
        </a:accent2>
        <a:accent3>
          <a:srgbClr val="FFFFFF"/>
        </a:accent3>
        <a:accent4>
          <a:srgbClr val="000000"/>
        </a:accent4>
        <a:accent5>
          <a:srgbClr val="ADE2AA"/>
        </a:accent5>
        <a:accent6>
          <a:srgbClr val="0050B9"/>
        </a:accent6>
        <a:hlink>
          <a:srgbClr val="1B7000"/>
        </a:hlink>
        <a:folHlink>
          <a:srgbClr val="0061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C4900"/>
        </a:accent1>
        <a:accent2>
          <a:srgbClr val="CC7900"/>
        </a:accent2>
        <a:accent3>
          <a:srgbClr val="FFFFFF"/>
        </a:accent3>
        <a:accent4>
          <a:srgbClr val="000000"/>
        </a:accent4>
        <a:accent5>
          <a:srgbClr val="E2B1AA"/>
        </a:accent5>
        <a:accent6>
          <a:srgbClr val="B96D00"/>
        </a:accent6>
        <a:hlink>
          <a:srgbClr val="004A66"/>
        </a:hlink>
        <a:folHlink>
          <a:srgbClr val="66000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99CC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B9B900"/>
        </a:accent6>
        <a:hlink>
          <a:srgbClr val="803000"/>
        </a:hlink>
        <a:folHlink>
          <a:srgbClr val="3D007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Theme12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B5D3E7"/>
        </a:lt1>
        <a:dk2>
          <a:srgbClr val="000000"/>
        </a:dk2>
        <a:lt2>
          <a:srgbClr val="737373"/>
        </a:lt2>
        <a:accent1>
          <a:srgbClr val="CEDFEF"/>
        </a:accent1>
        <a:accent2>
          <a:srgbClr val="41A2F0"/>
        </a:accent2>
        <a:accent3>
          <a:srgbClr val="D7E6F1"/>
        </a:accent3>
        <a:accent4>
          <a:srgbClr val="000000"/>
        </a:accent4>
        <a:accent5>
          <a:srgbClr val="E3ECF6"/>
        </a:accent5>
        <a:accent6>
          <a:srgbClr val="3A92D9"/>
        </a:accent6>
        <a:hlink>
          <a:srgbClr val="31719C"/>
        </a:hlink>
        <a:folHlink>
          <a:srgbClr val="2243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B5D3E7"/>
        </a:lt1>
        <a:dk2>
          <a:srgbClr val="000000"/>
        </a:dk2>
        <a:lt2>
          <a:srgbClr val="737373"/>
        </a:lt2>
        <a:accent1>
          <a:srgbClr val="A9BDF3"/>
        </a:accent1>
        <a:accent2>
          <a:srgbClr val="11EEA6"/>
        </a:accent2>
        <a:accent3>
          <a:srgbClr val="D7E6F1"/>
        </a:accent3>
        <a:accent4>
          <a:srgbClr val="000000"/>
        </a:accent4>
        <a:accent5>
          <a:srgbClr val="D1DBF8"/>
        </a:accent5>
        <a:accent6>
          <a:srgbClr val="0ED896"/>
        </a:accent6>
        <a:hlink>
          <a:srgbClr val="214965"/>
        </a:hlink>
        <a:folHlink>
          <a:srgbClr val="2D3E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B5D3E7"/>
        </a:lt1>
        <a:dk2>
          <a:srgbClr val="000000"/>
        </a:dk2>
        <a:lt2>
          <a:srgbClr val="737373"/>
        </a:lt2>
        <a:accent1>
          <a:srgbClr val="E4543A"/>
        </a:accent1>
        <a:accent2>
          <a:srgbClr val="E3A73A"/>
        </a:accent2>
        <a:accent3>
          <a:srgbClr val="D7E6F1"/>
        </a:accent3>
        <a:accent4>
          <a:srgbClr val="000000"/>
        </a:accent4>
        <a:accent5>
          <a:srgbClr val="EFB3AE"/>
        </a:accent5>
        <a:accent6>
          <a:srgbClr val="CE9734"/>
        </a:accent6>
        <a:hlink>
          <a:srgbClr val="783527"/>
        </a:hlink>
        <a:folHlink>
          <a:srgbClr val="2757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B5D3E7"/>
        </a:lt1>
        <a:dk2>
          <a:srgbClr val="000000"/>
        </a:dk2>
        <a:lt2>
          <a:srgbClr val="737373"/>
        </a:lt2>
        <a:accent1>
          <a:srgbClr val="EA994C"/>
        </a:accent1>
        <a:accent2>
          <a:srgbClr val="DBE353"/>
        </a:accent2>
        <a:accent3>
          <a:srgbClr val="D7E6F1"/>
        </a:accent3>
        <a:accent4>
          <a:srgbClr val="000000"/>
        </a:accent4>
        <a:accent5>
          <a:srgbClr val="F3CAB2"/>
        </a:accent5>
        <a:accent6>
          <a:srgbClr val="C6CE4A"/>
        </a:accent6>
        <a:hlink>
          <a:srgbClr val="672778"/>
        </a:hlink>
        <a:folHlink>
          <a:srgbClr val="2757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737373"/>
        </a:lt2>
        <a:accent1>
          <a:srgbClr val="CEDFEF"/>
        </a:accent1>
        <a:accent2>
          <a:srgbClr val="41A2F0"/>
        </a:accent2>
        <a:accent3>
          <a:srgbClr val="FFFFFF"/>
        </a:accent3>
        <a:accent4>
          <a:srgbClr val="000000"/>
        </a:accent4>
        <a:accent5>
          <a:srgbClr val="E3ECF6"/>
        </a:accent5>
        <a:accent6>
          <a:srgbClr val="3A92D9"/>
        </a:accent6>
        <a:hlink>
          <a:srgbClr val="31719C"/>
        </a:hlink>
        <a:folHlink>
          <a:srgbClr val="22435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737373"/>
        </a:lt2>
        <a:accent1>
          <a:srgbClr val="A9BDF3"/>
        </a:accent1>
        <a:accent2>
          <a:srgbClr val="11EEA6"/>
        </a:accent2>
        <a:accent3>
          <a:srgbClr val="FFFFFF"/>
        </a:accent3>
        <a:accent4>
          <a:srgbClr val="000000"/>
        </a:accent4>
        <a:accent5>
          <a:srgbClr val="D1DBF8"/>
        </a:accent5>
        <a:accent6>
          <a:srgbClr val="0ED896"/>
        </a:accent6>
        <a:hlink>
          <a:srgbClr val="214965"/>
        </a:hlink>
        <a:folHlink>
          <a:srgbClr val="2D3E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737373"/>
        </a:lt2>
        <a:accent1>
          <a:srgbClr val="E4543A"/>
        </a:accent1>
        <a:accent2>
          <a:srgbClr val="E3A73A"/>
        </a:accent2>
        <a:accent3>
          <a:srgbClr val="FFFFFF"/>
        </a:accent3>
        <a:accent4>
          <a:srgbClr val="000000"/>
        </a:accent4>
        <a:accent5>
          <a:srgbClr val="EFB3AE"/>
        </a:accent5>
        <a:accent6>
          <a:srgbClr val="CE9734"/>
        </a:accent6>
        <a:hlink>
          <a:srgbClr val="783527"/>
        </a:hlink>
        <a:folHlink>
          <a:srgbClr val="2757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737373"/>
        </a:lt2>
        <a:accent1>
          <a:srgbClr val="EA994C"/>
        </a:accent1>
        <a:accent2>
          <a:srgbClr val="DBE353"/>
        </a:accent2>
        <a:accent3>
          <a:srgbClr val="FFFFFF"/>
        </a:accent3>
        <a:accent4>
          <a:srgbClr val="000000"/>
        </a:accent4>
        <a:accent5>
          <a:srgbClr val="F3CAB2"/>
        </a:accent5>
        <a:accent6>
          <a:srgbClr val="C6CE4A"/>
        </a:accent6>
        <a:hlink>
          <a:srgbClr val="672778"/>
        </a:hlink>
        <a:folHlink>
          <a:srgbClr val="2757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TS03000287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Soho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Spring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Summer">
  <a:themeElements>
    <a:clrScheme name="Custom 1">
      <a:dk1>
        <a:srgbClr val="9BAC23"/>
      </a:dk1>
      <a:lt1>
        <a:srgbClr val="9ECECE"/>
      </a:lt1>
      <a:dk2>
        <a:srgbClr val="7F7F7F"/>
      </a:dk2>
      <a:lt2>
        <a:srgbClr val="FF6699"/>
      </a:lt2>
      <a:accent1>
        <a:srgbClr val="FC6F48"/>
      </a:accent1>
      <a:accent2>
        <a:srgbClr val="C4D73F"/>
      </a:accent2>
      <a:accent3>
        <a:srgbClr val="F1BD73"/>
      </a:accent3>
      <a:accent4>
        <a:srgbClr val="E89117"/>
      </a:accent4>
      <a:accent5>
        <a:srgbClr val="ED5E00"/>
      </a:accent5>
      <a:accent6>
        <a:srgbClr val="EDF2D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Angles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TS030002786">
  <a:themeElements>
    <a:clrScheme name="Office Theme 3">
      <a:dk1>
        <a:srgbClr val="000000"/>
      </a:dk1>
      <a:lt1>
        <a:srgbClr val="AFEEEE"/>
      </a:lt1>
      <a:dk2>
        <a:srgbClr val="000000"/>
      </a:dk2>
      <a:lt2>
        <a:srgbClr val="828282"/>
      </a:lt2>
      <a:accent1>
        <a:srgbClr val="8FD518"/>
      </a:accent1>
      <a:accent2>
        <a:srgbClr val="17D3D3"/>
      </a:accent2>
      <a:accent3>
        <a:srgbClr val="D4F5F5"/>
      </a:accent3>
      <a:accent4>
        <a:srgbClr val="000000"/>
      </a:accent4>
      <a:accent5>
        <a:srgbClr val="C6E7AB"/>
      </a:accent5>
      <a:accent6>
        <a:srgbClr val="14BFBF"/>
      </a:accent6>
      <a:hlink>
        <a:srgbClr val="D37F17"/>
      </a:hlink>
      <a:folHlink>
        <a:srgbClr val="D3175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43D9FF"/>
        </a:accent1>
        <a:accent2>
          <a:srgbClr val="53CBCA"/>
        </a:accent2>
        <a:accent3>
          <a:srgbClr val="D4F5F5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98CF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8FD518"/>
        </a:accent1>
        <a:accent2>
          <a:srgbClr val="17D3D3"/>
        </a:accent2>
        <a:accent3>
          <a:srgbClr val="D4F5F5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E8DD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3D9FF"/>
        </a:accent1>
        <a:accent2>
          <a:srgbClr val="53CBCA"/>
        </a:accent2>
        <a:accent3>
          <a:srgbClr val="FFFFFF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CF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FD518"/>
        </a:accent1>
        <a:accent2>
          <a:srgbClr val="17D3D3"/>
        </a:accent2>
        <a:accent3>
          <a:srgbClr val="FFFFFF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8DD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Theme1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TS030002786">
  <a:themeElements>
    <a:clrScheme name="Office Theme 3">
      <a:dk1>
        <a:srgbClr val="000000"/>
      </a:dk1>
      <a:lt1>
        <a:srgbClr val="AFEEEE"/>
      </a:lt1>
      <a:dk2>
        <a:srgbClr val="000000"/>
      </a:dk2>
      <a:lt2>
        <a:srgbClr val="828282"/>
      </a:lt2>
      <a:accent1>
        <a:srgbClr val="8FD518"/>
      </a:accent1>
      <a:accent2>
        <a:srgbClr val="17D3D3"/>
      </a:accent2>
      <a:accent3>
        <a:srgbClr val="D4F5F5"/>
      </a:accent3>
      <a:accent4>
        <a:srgbClr val="000000"/>
      </a:accent4>
      <a:accent5>
        <a:srgbClr val="C6E7AB"/>
      </a:accent5>
      <a:accent6>
        <a:srgbClr val="14BFBF"/>
      </a:accent6>
      <a:hlink>
        <a:srgbClr val="D37F17"/>
      </a:hlink>
      <a:folHlink>
        <a:srgbClr val="D31756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43D9FF"/>
        </a:accent1>
        <a:accent2>
          <a:srgbClr val="53CBCA"/>
        </a:accent2>
        <a:accent3>
          <a:srgbClr val="D4F5F5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98CF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8FD518"/>
        </a:accent1>
        <a:accent2>
          <a:srgbClr val="17D3D3"/>
        </a:accent2>
        <a:accent3>
          <a:srgbClr val="D4F5F5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AFEEEE"/>
        </a:lt1>
        <a:dk2>
          <a:srgbClr val="000000"/>
        </a:dk2>
        <a:lt2>
          <a:srgbClr val="828282"/>
        </a:lt2>
        <a:accent1>
          <a:srgbClr val="E8DD00"/>
        </a:accent1>
        <a:accent2>
          <a:srgbClr val="00CFCF"/>
        </a:accent2>
        <a:accent3>
          <a:srgbClr val="D4F5F5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43D9FF"/>
        </a:accent1>
        <a:accent2>
          <a:srgbClr val="53CBCA"/>
        </a:accent2>
        <a:accent3>
          <a:srgbClr val="FFFFFF"/>
        </a:accent3>
        <a:accent4>
          <a:srgbClr val="000000"/>
        </a:accent4>
        <a:accent5>
          <a:srgbClr val="B0E9FF"/>
        </a:accent5>
        <a:accent6>
          <a:srgbClr val="4AB8B7"/>
        </a:accent6>
        <a:hlink>
          <a:srgbClr val="319496"/>
        </a:hlink>
        <a:folHlink>
          <a:srgbClr val="236A6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8CF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CAE4AA"/>
        </a:accent5>
        <a:accent6>
          <a:srgbClr val="00BBBB"/>
        </a:accent6>
        <a:hlink>
          <a:srgbClr val="0076CF"/>
        </a:hlink>
        <a:folHlink>
          <a:srgbClr val="5F8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FD518"/>
        </a:accent1>
        <a:accent2>
          <a:srgbClr val="17D3D3"/>
        </a:accent2>
        <a:accent3>
          <a:srgbClr val="FFFFFF"/>
        </a:accent3>
        <a:accent4>
          <a:srgbClr val="000000"/>
        </a:accent4>
        <a:accent5>
          <a:srgbClr val="C6E7AB"/>
        </a:accent5>
        <a:accent6>
          <a:srgbClr val="14BFBF"/>
        </a:accent6>
        <a:hlink>
          <a:srgbClr val="D37F17"/>
        </a:hlink>
        <a:folHlink>
          <a:srgbClr val="D3175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8DD00"/>
        </a:accent1>
        <a:accent2>
          <a:srgbClr val="00CFCF"/>
        </a:accent2>
        <a:accent3>
          <a:srgbClr val="FFFFFF"/>
        </a:accent3>
        <a:accent4>
          <a:srgbClr val="000000"/>
        </a:accent4>
        <a:accent5>
          <a:srgbClr val="F2EBAA"/>
        </a:accent5>
        <a:accent6>
          <a:srgbClr val="00BBBB"/>
        </a:accent6>
        <a:hlink>
          <a:srgbClr val="B46CFF"/>
        </a:hlink>
        <a:folHlink>
          <a:srgbClr val="E95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PubMedTutorial</Template>
  <TotalTime>84</TotalTime>
  <Words>686</Words>
  <Application>Microsoft Office PowerPoint</Application>
  <PresentationFormat>On-screen Show (4:3)</PresentationFormat>
  <Paragraphs>105</Paragraphs>
  <Slides>23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19</vt:i4>
      </vt:variant>
      <vt:variant>
        <vt:lpstr>Theme</vt:lpstr>
      </vt:variant>
      <vt:variant>
        <vt:i4>47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90" baseType="lpstr">
      <vt:lpstr>Arial</vt:lpstr>
      <vt:lpstr>B Mitra</vt:lpstr>
      <vt:lpstr>B Nazanin</vt:lpstr>
      <vt:lpstr>Calibri</vt:lpstr>
      <vt:lpstr>Candara</vt:lpstr>
      <vt:lpstr>Courier New</vt:lpstr>
      <vt:lpstr>Franklin Gothic Book</vt:lpstr>
      <vt:lpstr>Franklin Gothic Medium</vt:lpstr>
      <vt:lpstr>Gill Sans MT</vt:lpstr>
      <vt:lpstr>Microsoft Sans Serif</vt:lpstr>
      <vt:lpstr>Roya</vt:lpstr>
      <vt:lpstr>Tahoma</vt:lpstr>
      <vt:lpstr>Times New Roman</vt:lpstr>
      <vt:lpstr>Trebuchet MS</vt:lpstr>
      <vt:lpstr>Tunga</vt:lpstr>
      <vt:lpstr>Verdana</vt:lpstr>
      <vt:lpstr>Wingdings</vt:lpstr>
      <vt:lpstr>Wingdings 2</vt:lpstr>
      <vt:lpstr>Wingdings 3</vt:lpstr>
      <vt:lpstr>powerpoint-template</vt:lpstr>
      <vt:lpstr>Theme2</vt:lpstr>
      <vt:lpstr>Theme1</vt:lpstr>
      <vt:lpstr>TS030002786</vt:lpstr>
      <vt:lpstr>1_Theme1</vt:lpstr>
      <vt:lpstr>1_TS030002786</vt:lpstr>
      <vt:lpstr>2_Theme1</vt:lpstr>
      <vt:lpstr>2_TS030002786</vt:lpstr>
      <vt:lpstr>Theme3</vt:lpstr>
      <vt:lpstr>3_Theme1</vt:lpstr>
      <vt:lpstr>TS030002547</vt:lpstr>
      <vt:lpstr>4_Theme1</vt:lpstr>
      <vt:lpstr>3_TS030002786</vt:lpstr>
      <vt:lpstr>5_Theme1</vt:lpstr>
      <vt:lpstr>1_TS030002547</vt:lpstr>
      <vt:lpstr>Theme6</vt:lpstr>
      <vt:lpstr>6_Theme1</vt:lpstr>
      <vt:lpstr>2_TS030002547</vt:lpstr>
      <vt:lpstr>1_Theme2</vt:lpstr>
      <vt:lpstr>7_Theme1</vt:lpstr>
      <vt:lpstr>4_TS030002786</vt:lpstr>
      <vt:lpstr>Theme7</vt:lpstr>
      <vt:lpstr>8_Theme1</vt:lpstr>
      <vt:lpstr>3_TS030002547</vt:lpstr>
      <vt:lpstr>2_Theme2</vt:lpstr>
      <vt:lpstr>9_Theme1</vt:lpstr>
      <vt:lpstr>5_TS030002786</vt:lpstr>
      <vt:lpstr>TS030002842</vt:lpstr>
      <vt:lpstr>1_Theme6</vt:lpstr>
      <vt:lpstr>10_Theme1</vt:lpstr>
      <vt:lpstr>4_TS030002547</vt:lpstr>
      <vt:lpstr>3_Theme2</vt:lpstr>
      <vt:lpstr>11_Theme1</vt:lpstr>
      <vt:lpstr>6_TS030002786</vt:lpstr>
      <vt:lpstr>Office Theme</vt:lpstr>
      <vt:lpstr>12_Theme1</vt:lpstr>
      <vt:lpstr>5_TS030002547</vt:lpstr>
      <vt:lpstr>13_Theme1</vt:lpstr>
      <vt:lpstr>7_TS030002786</vt:lpstr>
      <vt:lpstr>TS030002845</vt:lpstr>
      <vt:lpstr>Theme12</vt:lpstr>
      <vt:lpstr>TS030002876</vt:lpstr>
      <vt:lpstr>Soho</vt:lpstr>
      <vt:lpstr>Spring</vt:lpstr>
      <vt:lpstr>Summer</vt:lpstr>
      <vt:lpstr>Urban Pop</vt:lpstr>
      <vt:lpstr>Angles</vt:lpstr>
      <vt:lpstr>Bitmap Image</vt:lpstr>
      <vt:lpstr>Mesh </vt:lpstr>
      <vt:lpstr> MeSH  Medical Subject Headings   </vt:lpstr>
      <vt:lpstr>What is MeSH?</vt:lpstr>
      <vt:lpstr>Advantages of MeSH</vt:lpstr>
      <vt:lpstr>PowerPoint Presentation</vt:lpstr>
      <vt:lpstr>PowerPoint Presentation</vt:lpstr>
      <vt:lpstr>جستجوی MEDLINE Medical Subject Headings (MeSH) </vt:lpstr>
      <vt:lpstr>جستجوی MEDLINE</vt:lpstr>
      <vt:lpstr>خدمات و امکانات دیگر PubMedبرای جستجو</vt:lpstr>
      <vt:lpstr>تعريف و كاربرد اصطلاحنامه</vt:lpstr>
      <vt:lpstr> اصطلاحنامه استاندارد پزشکی MeSH </vt:lpstr>
      <vt:lpstr>MeSH Database link?</vt:lpstr>
      <vt:lpstr> جستجو در اصطلاحنامه MeSH </vt:lpstr>
      <vt:lpstr>سرعنوانهای موضوعی اصلی MeSH به همراه تعريف آن</vt:lpstr>
      <vt:lpstr>سرعنوان اصلی hematology همراه موضوعهای فرعی و طبقه بندی موضوعی</vt:lpstr>
      <vt:lpstr> انتخاب موضوعهای فرعی (subheadings) +  Add to search builder و انتخاب گزینه  search pubmed</vt:lpstr>
      <vt:lpstr>نتيجه جستجو از طريق MeSH</vt:lpstr>
      <vt:lpstr>مثال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novin</dc:creator>
  <cp:lastModifiedBy>Windows User</cp:lastModifiedBy>
  <cp:revision>6</cp:revision>
  <dcterms:created xsi:type="dcterms:W3CDTF">2015-09-22T17:03:22Z</dcterms:created>
  <dcterms:modified xsi:type="dcterms:W3CDTF">2019-03-13T08:58:40Z</dcterms:modified>
</cp:coreProperties>
</file>